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7" r:id="rId4"/>
    <p:sldMasterId id="2147483750" r:id="rId5"/>
    <p:sldMasterId id="2147483915" r:id="rId6"/>
    <p:sldMasterId id="2147483790" r:id="rId7"/>
    <p:sldMasterId id="2147483802" r:id="rId8"/>
    <p:sldMasterId id="2147483918" r:id="rId9"/>
    <p:sldMasterId id="2147483926" r:id="rId10"/>
  </p:sldMasterIdLst>
  <p:notesMasterIdLst>
    <p:notesMasterId r:id="rId36"/>
  </p:notesMasterIdLst>
  <p:handoutMasterIdLst>
    <p:handoutMasterId r:id="rId37"/>
  </p:handoutMasterIdLst>
  <p:sldIdLst>
    <p:sldId id="2147475171" r:id="rId11"/>
    <p:sldId id="2147475175" r:id="rId12"/>
    <p:sldId id="2147475174" r:id="rId13"/>
    <p:sldId id="2147475173" r:id="rId14"/>
    <p:sldId id="2147475182" r:id="rId15"/>
    <p:sldId id="2147475176" r:id="rId16"/>
    <p:sldId id="2147475177" r:id="rId17"/>
    <p:sldId id="2147475181" r:id="rId18"/>
    <p:sldId id="2147475169" r:id="rId19"/>
    <p:sldId id="2147475190" r:id="rId20"/>
    <p:sldId id="2147475191" r:id="rId21"/>
    <p:sldId id="2147475193" r:id="rId22"/>
    <p:sldId id="2147475194" r:id="rId23"/>
    <p:sldId id="2147475195" r:id="rId24"/>
    <p:sldId id="2147475196" r:id="rId25"/>
    <p:sldId id="2147475184" r:id="rId26"/>
    <p:sldId id="2147475192" r:id="rId27"/>
    <p:sldId id="2147475197" r:id="rId28"/>
    <p:sldId id="2147475186" r:id="rId29"/>
    <p:sldId id="2147475185" r:id="rId30"/>
    <p:sldId id="2147475188" r:id="rId31"/>
    <p:sldId id="2147475198" r:id="rId32"/>
    <p:sldId id="2147475199" r:id="rId33"/>
    <p:sldId id="2147475187" r:id="rId34"/>
    <p:sldId id="2147475179" r:id="rId35"/>
  </p:sldIdLst>
  <p:sldSz cx="24384000" cy="13716000"/>
  <p:notesSz cx="9601200" cy="7315200"/>
  <p:defaultTextStyle>
    <a:defPPr>
      <a:defRPr lang="en-US"/>
    </a:defPPr>
    <a:lvl1pPr marL="0" algn="l" defTabSz="182843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5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7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5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A47704-6BB2-5AD1-EEC3-9096D46CDBCE}" name="Lien Dao Thi Viet (IT - MN.SDO)" initials="LM" userId="S::liendtv@vpbank.com.vn::476a2f28-bcf1-4340-97a2-3d6f84509b7e" providerId="AD"/>
  <p188:author id="{156FE10F-53A7-2587-F121-223FB0FC39DB}" name="Luan Lai Quyen" initials="LLQ" userId="S::luanlq2@vpbank.com.vn::638e8580-f9de-4da4-b038-1b157d057934" providerId="AD"/>
  <p188:author id="{2630C919-8C04-F632-FA53-ABE07C0E470D}" name="Giap Vo Van  (IT - SEC)" initials="GVV(S" userId="S::giapvv@vpbank.com.vn::c5b4fffd-a4fa-41b0-bf1e-208ad7c2cb00" providerId="AD"/>
  <p188:author id="{55FD5B25-17E6-9E63-CDE7-48EA7EE9BD68}" name="Anh Truong Quoc" initials="ATQ" userId="S::anhtq12@vpbank.com.vn::9c98ec61-cfa9-4200-ad7e-533b2c4575b8" providerId="AD"/>
  <p188:author id="{69E1082E-EE2F-525E-8E86-AC3B60B5DE23}" name="Dinh Le Tran (IT - Director.SBM)" initials="DTL" userId="Dinh Le Tran (IT - Director.SBM)" providerId="None"/>
  <p188:author id="{55F7D06E-04A6-F149-90AA-6FB220AC8810}" name="Quoc Tran Minh (IT – Director. Infras Center)" initials="QTM(–DIC" userId="S::quoctm@vpbank.com.vn::2382072d-ec2a-469e-bf12-1128b3ba2a3c" providerId="AD"/>
  <p188:author id="{40E1669C-5DB7-B5B6-A42B-8D40755A5875}" name="Thu Le Thi (IT - ITPMD)" initials="TI" userId="S::thult14@vpbank.com.vn::ae2c3495-ccf6-4119-b4dd-9b2989c5c27c" providerId="AD"/>
  <p188:author id="{9ADBA9A3-662B-FCFB-C6EC-957D68D7EBF3}" name="Anh Nguyen The (IT - MN.OAP)" initials="AM" userId="S::anhnt103@vpbank.com.vn::274d7ade-f96e-40c1-aafa-9fe0e1288c6b" providerId="AD"/>
  <p188:author id="{62E3FAAC-6442-7027-70E0-B1A7D3874925}" name="Wong Kok Seng Augustine (IT - Head)" initials="WKSA(H" userId="S::augustinewks@vpbank.com.vn::8df05943-6b68-4bbb-9e1e-4c17248e37a6" providerId="AD"/>
  <p188:author id="{B52103AF-9931-A960-6F55-E3555981C648}" name="Cuong Nguyen Tuan (IT - MN.ERP)" initials="CM" userId="S::cuongnt3@vpbank.com.vn::d5afa45d-53f0-4ca0-baa7-614fb1173631" providerId="AD"/>
  <p188:author id="{3D3D70C3-6B6C-A49C-21AD-3B7B1759AA4D}" name="Dinh Le Tran (IT - Director.SBM)" initials="DLT(D" userId="S::dinhlt2@vpbank.com.vn::214c17f3-d64a-4563-b591-d18309d2705e" providerId="AD"/>
  <p188:author id="{D5F636C6-FE69-E5E7-7C3B-BDC396A756A1}" name="Dung Duong Quoc" initials="DDQ" userId="S::dungdq5@vpbank.com.vn::b126e9b1-0b4b-4fb1-a6f6-e78b6a25bfdb" providerId="AD"/>
  <p188:author id="{CC4E4ECA-E9EE-3351-0AB9-7E8E83F754EF}" name="Arunkumar Gajapathy (IT - IM)" initials="AI" userId="S::arunkumarg@vpbank.com.vn::f4eebde4-d1e0-425c-bbec-11e16f9a99fc" providerId="AD"/>
  <p188:author id="{F4C092CC-3035-522C-FB13-D018BCEF6B94}" name="Hung Vuong Viet (IT - SDO)" initials="HS" userId="S::hungvv12@vpbank.com.vn::08f2299b-3f83-4dea-a470-7c5b7650aec8" providerId="AD"/>
  <p188:author id="{AAD4ADE4-A4B6-E4EB-0106-F9B622CEFC38}" name="Anh Tran Tuan (IT - Tech Platform)" initials="AP" userId="S::anhtt109@vpbank.com.vn::a704ea95-3261-4b58-b5b4-19f55c3cfb06" providerId="AD"/>
  <p188:author id="{58F2B2E5-E791-C590-284E-7EAC248AEAFD}" name="Van Do Cam (IT - Director.Core Center)" initials="VDC(DC" userId="S::dcvan@vpbank.com.vn::f11ef959-5a37-4a3a-b9f8-acc111d9e586" providerId="AD"/>
  <p188:author id="{665EE4F5-D06D-80D6-27F9-9408F70C64B3}" name="Thanh Luong Cong (IT - Director.CORP)" initials="TD" userId="S::thanhlc3@vpbank.com.vn::d38666cc-1457-4be6-8be9-b5d615aac7f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Dinh Le Tran (IT - Director.SBM)" initials="DTL" lastIdx="5" clrIdx="6">
    <p:extLst>
      <p:ext uri="{19B8F6BF-5375-455C-9EA6-DF929625EA0E}">
        <p15:presenceInfo xmlns:p15="http://schemas.microsoft.com/office/powerpoint/2012/main" userId="Dinh Le Tran (IT - Director.SBM)" providerId="None"/>
      </p:ext>
    </p:extLst>
  </p:cmAuthor>
  <p:cmAuthor id="1" name="Wong Kok Seng Augustine (IT - Head)" initials="WKSA(H" lastIdx="11" clrIdx="0"/>
  <p:cmAuthor id="2" name="Trung Nguyen Hien (IT- Director. SM &amp; Biz Mngt Center)" initials="TNH(DS&amp;BMC" lastIdx="2" clrIdx="1">
    <p:extLst>
      <p:ext uri="{19B8F6BF-5375-455C-9EA6-DF929625EA0E}">
        <p15:presenceInfo xmlns:p15="http://schemas.microsoft.com/office/powerpoint/2012/main" userId="S::trungnh7@vpbank.com.vn::fd5b0741-12a7-4621-a248-c577d8851a74" providerId="AD"/>
      </p:ext>
    </p:extLst>
  </p:cmAuthor>
  <p:cmAuthor id="3" name="Dung Duong Quoc (IT - MN.FBRA)" initials="DM" lastIdx="1" clrIdx="2">
    <p:extLst>
      <p:ext uri="{19B8F6BF-5375-455C-9EA6-DF929625EA0E}">
        <p15:presenceInfo xmlns:p15="http://schemas.microsoft.com/office/powerpoint/2012/main" userId="S::dungdq5@vpbank.com.vn::b126e9b1-0b4b-4fb1-a6f6-e78b6a25bfdb" providerId="AD"/>
      </p:ext>
    </p:extLst>
  </p:cmAuthor>
  <p:cmAuthor id="4" name="Thu Le Thi (IT - GOV)" initials="TLT(-G" lastIdx="2" clrIdx="3">
    <p:extLst>
      <p:ext uri="{19B8F6BF-5375-455C-9EA6-DF929625EA0E}">
        <p15:presenceInfo xmlns:p15="http://schemas.microsoft.com/office/powerpoint/2012/main" userId="S-1-5-21-3548288489-2973684419-2422295393-77842" providerId="AD"/>
      </p:ext>
    </p:extLst>
  </p:cmAuthor>
  <p:cmAuthor id="5" name="Wong Kok Seng Augustine (IT - Head)" initials="WH" lastIdx="12" clrIdx="4">
    <p:extLst>
      <p:ext uri="{19B8F6BF-5375-455C-9EA6-DF929625EA0E}">
        <p15:presenceInfo xmlns:p15="http://schemas.microsoft.com/office/powerpoint/2012/main" userId="S::augustinewks@vpbank.com.vn::8df05943-6b68-4bbb-9e1e-4c17248e37a6" providerId="AD"/>
      </p:ext>
    </p:extLst>
  </p:cmAuthor>
  <p:cmAuthor id="6" name="Dinh Le Tran (IT - Director.SBM)" initials="DD" lastIdx="4" clrIdx="5">
    <p:extLst>
      <p:ext uri="{19B8F6BF-5375-455C-9EA6-DF929625EA0E}">
        <p15:presenceInfo xmlns:p15="http://schemas.microsoft.com/office/powerpoint/2012/main" userId="S::dinhlt2@vpbank.com.vn::214c17f3-d64a-4563-b591-d18309d270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D48C"/>
    <a:srgbClr val="0FB55A"/>
    <a:srgbClr val="71EFA1"/>
    <a:srgbClr val="2B6C6F"/>
    <a:srgbClr val="E2F0D9"/>
    <a:srgbClr val="366092"/>
    <a:srgbClr val="00B050"/>
    <a:srgbClr val="C3D69B"/>
    <a:srgbClr val="D4F4A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53" d="100"/>
          <a:sy n="53" d="100"/>
        </p:scale>
        <p:origin x="714" y="90"/>
      </p:cViewPr>
      <p:guideLst>
        <p:guide orient="horz" pos="4297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305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presProps" Target="pres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microsoft.com/office/2018/10/relationships/authors" Target="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36937E-1666-511E-D4B2-A1F07D971B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838BE-63FA-7D41-04F8-C212726908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775" y="0"/>
            <a:ext cx="4160838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8C77B-FC5C-4C7C-915E-0F14A76325E8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C31A2-2127-3431-CE80-62234D0E49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948488"/>
            <a:ext cx="4160838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33142-7ADD-5396-D4BA-5F58AE2D76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775" y="6948488"/>
            <a:ext cx="4160838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82364-295C-4954-AE26-44243AD6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146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0F0E1-A89C-4FC2-87E2-6BBD2861DE80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7688"/>
            <a:ext cx="48768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2"/>
            <a:ext cx="7680960" cy="32918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2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2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B98F6-C037-4DC0-B159-831D57091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66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98F6-C037-4DC0-B159-831D570916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78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7688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236FF-1466-FE53-2A9C-010A3109D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6B98F6-C037-4DC0-B159-831D570916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29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1" y="4260850"/>
            <a:ext cx="20726401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1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337" indent="0" algn="ctr">
              <a:buNone/>
              <a:defRPr/>
            </a:lvl2pPr>
            <a:lvl3pPr marL="914674" indent="0" algn="ctr">
              <a:buNone/>
              <a:defRPr/>
            </a:lvl3pPr>
            <a:lvl4pPr marL="1372011" indent="0" algn="ctr">
              <a:buNone/>
              <a:defRPr/>
            </a:lvl4pPr>
            <a:lvl5pPr marL="1829349" indent="0" algn="ctr">
              <a:buNone/>
              <a:defRPr/>
            </a:lvl5pPr>
            <a:lvl6pPr marL="2286686" indent="0" algn="ctr">
              <a:buNone/>
              <a:defRPr/>
            </a:lvl6pPr>
            <a:lvl7pPr marL="2744023" indent="0" algn="ctr">
              <a:buNone/>
              <a:defRPr/>
            </a:lvl7pPr>
            <a:lvl8pPr marL="3201360" indent="0" algn="ctr">
              <a:buNone/>
              <a:defRPr/>
            </a:lvl8pPr>
            <a:lvl9pPr marL="36586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ADA6F1-2B2B-4B61-8459-FE555BF0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A6EF0E8-31BE-6547-8252-CBF12422C42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4462899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1" y="3200402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699959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1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11327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1" y="1060452"/>
            <a:ext cx="21031200" cy="97154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B3310C06-5646-48E4-AF6D-777027D1C992}" type="datetime1">
              <a:rPr lang="en-US" smtClean="0"/>
              <a:t>9/22/2025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1" y="12712703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50AB4416-03C0-4DB5-AB5A-91406F54D85D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8" y="2032001"/>
            <a:ext cx="21031201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45" indent="0" algn="ctr">
              <a:buNone/>
              <a:defRPr sz="4000"/>
            </a:lvl2pPr>
            <a:lvl3pPr marL="1828892" indent="0" algn="ctr">
              <a:buNone/>
              <a:defRPr sz="3600"/>
            </a:lvl3pPr>
            <a:lvl4pPr marL="2743337" indent="0" algn="ctr">
              <a:buNone/>
              <a:defRPr sz="3200"/>
            </a:lvl4pPr>
            <a:lvl5pPr marL="3657783" indent="0" algn="ctr">
              <a:buNone/>
              <a:defRPr sz="3200"/>
            </a:lvl5pPr>
            <a:lvl6pPr marL="4572228" indent="0" algn="ctr">
              <a:buNone/>
              <a:defRPr sz="3200"/>
            </a:lvl6pPr>
            <a:lvl7pPr marL="5486674" indent="0" algn="ctr">
              <a:buNone/>
              <a:defRPr sz="3200"/>
            </a:lvl7pPr>
            <a:lvl8pPr marL="6401120" indent="0" algn="ctr">
              <a:buNone/>
              <a:defRPr sz="3200"/>
            </a:lvl8pPr>
            <a:lvl9pPr marL="731556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869746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3869746" cy="13716000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id-ID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104166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1" y="1060452"/>
            <a:ext cx="21031200" cy="9715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BB87F905-6D12-4BDD-9F13-41498BE2C15A}" type="datetime1">
              <a:rPr lang="en-US" smtClean="0"/>
              <a:t>9/22/2025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1" y="12712703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50AB4416-03C0-4DB5-AB5A-91406F54D85D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8" y="2032001"/>
            <a:ext cx="21031201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45" indent="0" algn="ctr">
              <a:buNone/>
              <a:defRPr sz="4000"/>
            </a:lvl2pPr>
            <a:lvl3pPr marL="1828892" indent="0" algn="ctr">
              <a:buNone/>
              <a:defRPr sz="3600"/>
            </a:lvl3pPr>
            <a:lvl4pPr marL="2743337" indent="0" algn="ctr">
              <a:buNone/>
              <a:defRPr sz="3200"/>
            </a:lvl4pPr>
            <a:lvl5pPr marL="3657783" indent="0" algn="ctr">
              <a:buNone/>
              <a:defRPr sz="3200"/>
            </a:lvl5pPr>
            <a:lvl6pPr marL="4572228" indent="0" algn="ctr">
              <a:buNone/>
              <a:defRPr sz="3200"/>
            </a:lvl6pPr>
            <a:lvl7pPr marL="5486674" indent="0" algn="ctr">
              <a:buNone/>
              <a:defRPr sz="3200"/>
            </a:lvl7pPr>
            <a:lvl8pPr marL="6401120" indent="0" algn="ctr">
              <a:buNone/>
              <a:defRPr sz="3200"/>
            </a:lvl8pPr>
            <a:lvl9pPr marL="731556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3202737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B4ED798E-F118-4849-9278-CCBEF67E4007}" type="datetime1">
              <a:rPr lang="en-US" smtClean="0"/>
              <a:t>9/22/2025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31201" y="12712703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50AB4416-03C0-4DB5-AB5A-91406F54D85D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76401" y="1060452"/>
            <a:ext cx="21031200" cy="9715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8" y="2032001"/>
            <a:ext cx="21031201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45" indent="0" algn="ctr">
              <a:buNone/>
              <a:defRPr sz="4000"/>
            </a:lvl2pPr>
            <a:lvl3pPr marL="1828892" indent="0" algn="ctr">
              <a:buNone/>
              <a:defRPr sz="3600"/>
            </a:lvl3pPr>
            <a:lvl4pPr marL="2743337" indent="0" algn="ctr">
              <a:buNone/>
              <a:defRPr sz="3200"/>
            </a:lvl4pPr>
            <a:lvl5pPr marL="3657783" indent="0" algn="ctr">
              <a:buNone/>
              <a:defRPr sz="3200"/>
            </a:lvl5pPr>
            <a:lvl6pPr marL="4572228" indent="0" algn="ctr">
              <a:buNone/>
              <a:defRPr sz="3200"/>
            </a:lvl6pPr>
            <a:lvl7pPr marL="5486674" indent="0" algn="ctr">
              <a:buNone/>
              <a:defRPr sz="3200"/>
            </a:lvl7pPr>
            <a:lvl8pPr marL="6401120" indent="0" algn="ctr">
              <a:buNone/>
              <a:defRPr sz="3200"/>
            </a:lvl8pPr>
            <a:lvl9pPr marL="731556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73692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27983D-7155-46BD-8D9C-74BF9E31C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43588" y="-1732662"/>
            <a:ext cx="11085172" cy="17181336"/>
          </a:xfrm>
          <a:custGeom>
            <a:avLst/>
            <a:gdLst>
              <a:gd name="connsiteX0" fmla="*/ 4179706 w 5542586"/>
              <a:gd name="connsiteY0" fmla="*/ 1531321 h 8590668"/>
              <a:gd name="connsiteX1" fmla="*/ 5257089 w 5542586"/>
              <a:gd name="connsiteY1" fmla="*/ 1735070 h 8590668"/>
              <a:gd name="connsiteX2" fmla="*/ 5255400 w 5542586"/>
              <a:gd name="connsiteY2" fmla="*/ 6680642 h 8590668"/>
              <a:gd name="connsiteX3" fmla="*/ 2107996 w 5542586"/>
              <a:gd name="connsiteY3" fmla="*/ 5836146 h 8590668"/>
              <a:gd name="connsiteX4" fmla="*/ 2109109 w 5542586"/>
              <a:gd name="connsiteY4" fmla="*/ 2577416 h 8590668"/>
              <a:gd name="connsiteX5" fmla="*/ 4179706 w 5542586"/>
              <a:gd name="connsiteY5" fmla="*/ 1531321 h 8590668"/>
              <a:gd name="connsiteX6" fmla="*/ 4215917 w 5542586"/>
              <a:gd name="connsiteY6" fmla="*/ 737 h 8590668"/>
              <a:gd name="connsiteX7" fmla="*/ 5542586 w 5542586"/>
              <a:gd name="connsiteY7" fmla="*/ 185443 h 8590668"/>
              <a:gd name="connsiteX8" fmla="*/ 5291934 w 5542586"/>
              <a:gd name="connsiteY8" fmla="*/ 1011200 h 8590668"/>
              <a:gd name="connsiteX9" fmla="*/ 1516020 w 5542586"/>
              <a:gd name="connsiteY9" fmla="*/ 2281326 h 8590668"/>
              <a:gd name="connsiteX10" fmla="*/ 1484429 w 5542586"/>
              <a:gd name="connsiteY10" fmla="*/ 6265012 h 8590668"/>
              <a:gd name="connsiteX11" fmla="*/ 5239727 w 5542586"/>
              <a:gd name="connsiteY11" fmla="*/ 7594857 h 8590668"/>
              <a:gd name="connsiteX12" fmla="*/ 5477254 w 5542586"/>
              <a:gd name="connsiteY12" fmla="*/ 8424488 h 8590668"/>
              <a:gd name="connsiteX13" fmla="*/ 777727 w 5542586"/>
              <a:gd name="connsiteY13" fmla="*/ 6760266 h 8590668"/>
              <a:gd name="connsiteX14" fmla="*/ 817259 w 5542586"/>
              <a:gd name="connsiteY14" fmla="*/ 1774927 h 8590668"/>
              <a:gd name="connsiteX15" fmla="*/ 4215917 w 5542586"/>
              <a:gd name="connsiteY15" fmla="*/ 737 h 859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42586" h="8590668">
                <a:moveTo>
                  <a:pt x="4179706" y="1531321"/>
                </a:moveTo>
                <a:cubicBezTo>
                  <a:pt x="4540881" y="1524138"/>
                  <a:pt x="4907389" y="1590079"/>
                  <a:pt x="5257089" y="1735070"/>
                </a:cubicBezTo>
                <a:lnTo>
                  <a:pt x="5255400" y="6680642"/>
                </a:lnTo>
                <a:cubicBezTo>
                  <a:pt x="4136044" y="7143846"/>
                  <a:pt x="2845128" y="6797474"/>
                  <a:pt x="2107996" y="5836146"/>
                </a:cubicBezTo>
                <a:cubicBezTo>
                  <a:pt x="1370865" y="4874818"/>
                  <a:pt x="1371321" y="3538240"/>
                  <a:pt x="2109109" y="2577416"/>
                </a:cubicBezTo>
                <a:cubicBezTo>
                  <a:pt x="2616339" y="1916849"/>
                  <a:pt x="3385118" y="1547124"/>
                  <a:pt x="4179706" y="1531321"/>
                </a:cubicBezTo>
                <a:close/>
                <a:moveTo>
                  <a:pt x="4215917" y="737"/>
                </a:moveTo>
                <a:cubicBezTo>
                  <a:pt x="4657102" y="-7452"/>
                  <a:pt x="5104362" y="52422"/>
                  <a:pt x="5542586" y="185443"/>
                </a:cubicBezTo>
                <a:lnTo>
                  <a:pt x="5291934" y="1011200"/>
                </a:lnTo>
                <a:cubicBezTo>
                  <a:pt x="3891226" y="586024"/>
                  <a:pt x="2375010" y="1096043"/>
                  <a:pt x="1516020" y="2281326"/>
                </a:cubicBezTo>
                <a:cubicBezTo>
                  <a:pt x="657029" y="3466609"/>
                  <a:pt x="644344" y="5066255"/>
                  <a:pt x="1484429" y="6265012"/>
                </a:cubicBezTo>
                <a:cubicBezTo>
                  <a:pt x="2324516" y="7463768"/>
                  <a:pt x="3832452" y="7997766"/>
                  <a:pt x="5239727" y="7594857"/>
                </a:cubicBezTo>
                <a:lnTo>
                  <a:pt x="5477254" y="8424488"/>
                </a:lnTo>
                <a:cubicBezTo>
                  <a:pt x="3716134" y="8928704"/>
                  <a:pt x="1829044" y="8260438"/>
                  <a:pt x="777727" y="6760266"/>
                </a:cubicBezTo>
                <a:cubicBezTo>
                  <a:pt x="-273588" y="5260096"/>
                  <a:pt x="-257715" y="3258236"/>
                  <a:pt x="817259" y="1774927"/>
                </a:cubicBezTo>
                <a:cubicBezTo>
                  <a:pt x="1623490" y="662445"/>
                  <a:pt x="2892364" y="25305"/>
                  <a:pt x="4215917" y="7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3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0F4F-4176-4A4E-B09D-DA4F37D5F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2" y="2244725"/>
            <a:ext cx="18288001" cy="4775200"/>
          </a:xfrm>
          <a:prstGeom prst="rect">
            <a:avLst/>
          </a:prstGeom>
        </p:spPr>
        <p:txBody>
          <a:bodyPr anchor="b"/>
          <a:lstStyle>
            <a:lvl1pPr algn="ctr">
              <a:defRPr sz="6002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06F70-B1F3-204C-8641-8E0293CA7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2" y="7204081"/>
            <a:ext cx="18288001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1"/>
            </a:lvl1pPr>
            <a:lvl2pPr marL="457337" indent="0" algn="ctr">
              <a:buNone/>
              <a:defRPr sz="2001"/>
            </a:lvl2pPr>
            <a:lvl3pPr marL="914674" indent="0" algn="ctr">
              <a:buNone/>
              <a:defRPr sz="1801"/>
            </a:lvl3pPr>
            <a:lvl4pPr marL="1372011" indent="0" algn="ctr">
              <a:buNone/>
              <a:defRPr sz="1600"/>
            </a:lvl4pPr>
            <a:lvl5pPr marL="1829349" indent="0" algn="ctr">
              <a:buNone/>
              <a:defRPr sz="1600"/>
            </a:lvl5pPr>
            <a:lvl6pPr marL="2286686" indent="0" algn="ctr">
              <a:buNone/>
              <a:defRPr sz="1600"/>
            </a:lvl6pPr>
            <a:lvl7pPr marL="2744023" indent="0" algn="ctr">
              <a:buNone/>
              <a:defRPr sz="1600"/>
            </a:lvl7pPr>
            <a:lvl8pPr marL="3201360" indent="0" algn="ctr">
              <a:buNone/>
              <a:defRPr sz="1600"/>
            </a:lvl8pPr>
            <a:lvl9pPr marL="36586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27CC4-FE88-594F-A256-8C2C017D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3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AD1385E6-A1C8-479C-8161-232DFABCB57A}" type="datetime1">
              <a:rPr lang="en-US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17C50-28A6-F547-A66D-DD8912BFF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93A31-0A89-234C-9203-D1287738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22798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75B8-DFFC-1144-92A3-53C53A0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1" y="730254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94F-D840-BE4E-B5AF-2016F18EC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1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C80A7-39C2-E244-93E1-2514491D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3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1401F72-C2A0-4A78-9D8F-70C7C1A2A609}" type="datetime1">
              <a:rPr lang="en-US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1CEE8-BF04-CB4A-8CAC-9A109615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21BD4-6A5A-E94D-8130-8A6206C3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7605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826C-6F81-AB46-B67C-AC429B4A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3" y="3419481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2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339C-6C74-6946-B189-D29AB29EA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3" y="9178931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1">
                <a:solidFill>
                  <a:schemeClr val="tx1">
                    <a:tint val="75000"/>
                  </a:schemeClr>
                </a:solidFill>
              </a:defRPr>
            </a:lvl1pPr>
            <a:lvl2pPr marL="457337" indent="0">
              <a:buNone/>
              <a:defRPr sz="2001">
                <a:solidFill>
                  <a:schemeClr val="tx1">
                    <a:tint val="75000"/>
                  </a:schemeClr>
                </a:solidFill>
              </a:defRPr>
            </a:lvl2pPr>
            <a:lvl3pPr marL="91467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20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3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6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40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6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21E23-210D-2A45-8C53-0974B3D3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3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3725B74-B70F-4F8D-B796-5EBE037525EC}" type="datetime1">
              <a:rPr lang="en-US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C253-1E0F-6240-941A-040B2255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91F74-D80D-2248-B477-8836A530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2060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6387-9B25-C44A-9C54-8840875F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1" y="730254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386FE-0078-9C46-9E39-01BA040C6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3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4C5C6-9F1B-5D4B-9FBC-7E1E8F7D6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879B6-E7E8-2645-B546-3CE70303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3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7EE5BCBD-C274-4898-AF6C-15BF01E4CA3D}" type="datetime1">
              <a:rPr lang="en-US" smtClean="0"/>
              <a:t>9/22/2025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3347C-7170-9641-926A-FF6D3658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A82B3-A6E9-8244-ADE5-A3C649CB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9194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3200402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908668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9DE-8ACE-B144-B24C-C9D84B5C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8" y="730254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9775-81F7-1E4A-8992-D400F1928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8" y="3362331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4F065-CDA9-8C4C-889C-8E7166F03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8" y="5010156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2E8FE-49DD-EA4D-8616-28D4E4B89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3" y="3362331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8EE7C-7EA3-6840-9785-9F61358F2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3" y="5010156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92AB58-9DE2-2B43-B633-C5A56043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3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4DF20F7A-2609-44C7-9160-1815612768F1}" type="datetime1">
              <a:rPr lang="en-US" smtClean="0"/>
              <a:t>9/22/2025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4554D-64F3-D641-855A-DA845F1D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0B096-BA87-5D49-B4D7-417BA761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2777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836B-CF00-C945-9EE4-A131C5D7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1" y="730254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A2887-C884-1D49-ADBF-9D47E3DB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3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78C8E7C-4CA4-4A47-9560-B6F58D5688C4}" type="datetime1">
              <a:rPr lang="en-US" smtClean="0"/>
              <a:t>9/22/2025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98751-DDCC-0D47-A14B-0B2C7EC58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88EA6-2C48-354A-A62F-EDF6DA00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79247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BD70A-3BF4-944C-BCAF-E0140B26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3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82A2D841-3283-46D6-A7FE-3AA8C2EEE1C8}" type="datetime1">
              <a:rPr lang="en-US" smtClean="0"/>
              <a:t>9/22/2025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5E722-7E7D-2D49-8B63-8175385A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946DF-EDF2-464E-A782-CFB798BA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285278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676C-A76C-D343-AD73-8DB7458D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8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731FE-A73C-734E-8560-36F074AC6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8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EEF1-FE5F-ED4D-953E-40DA75C31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8" y="4114803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337" indent="0">
              <a:buNone/>
              <a:defRPr sz="1400"/>
            </a:lvl2pPr>
            <a:lvl3pPr marL="914674" indent="0">
              <a:buNone/>
              <a:defRPr sz="1200"/>
            </a:lvl3pPr>
            <a:lvl4pPr marL="1372011" indent="0">
              <a:buNone/>
              <a:defRPr sz="1000"/>
            </a:lvl4pPr>
            <a:lvl5pPr marL="1829349" indent="0">
              <a:buNone/>
              <a:defRPr sz="1000"/>
            </a:lvl5pPr>
            <a:lvl6pPr marL="2286686" indent="0">
              <a:buNone/>
              <a:defRPr sz="1000"/>
            </a:lvl6pPr>
            <a:lvl7pPr marL="2744023" indent="0">
              <a:buNone/>
              <a:defRPr sz="1000"/>
            </a:lvl7pPr>
            <a:lvl8pPr marL="3201360" indent="0">
              <a:buNone/>
              <a:defRPr sz="1000"/>
            </a:lvl8pPr>
            <a:lvl9pPr marL="36586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B3EBA-53A8-D944-BE3B-E965CED2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3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64A3947-97B7-4696-A26E-75600D93F905}" type="datetime1">
              <a:rPr lang="en-US" smtClean="0"/>
              <a:t>9/22/2025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BE067-CA52-394D-853A-B37BF787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FD7E-2690-F64F-8B83-7B74B956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8249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538D-3375-3F47-883B-9C34C9C5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8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F82FB-58F7-5B41-B61E-707F1DC75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8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r>
              <a:rPr lang="en-US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29596-4E82-B847-BE2E-B637221E0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8" y="4114803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337" indent="0">
              <a:buNone/>
              <a:defRPr sz="1400"/>
            </a:lvl2pPr>
            <a:lvl3pPr marL="914674" indent="0">
              <a:buNone/>
              <a:defRPr sz="1200"/>
            </a:lvl3pPr>
            <a:lvl4pPr marL="1372011" indent="0">
              <a:buNone/>
              <a:defRPr sz="1000"/>
            </a:lvl4pPr>
            <a:lvl5pPr marL="1829349" indent="0">
              <a:buNone/>
              <a:defRPr sz="1000"/>
            </a:lvl5pPr>
            <a:lvl6pPr marL="2286686" indent="0">
              <a:buNone/>
              <a:defRPr sz="1000"/>
            </a:lvl6pPr>
            <a:lvl7pPr marL="2744023" indent="0">
              <a:buNone/>
              <a:defRPr sz="1000"/>
            </a:lvl7pPr>
            <a:lvl8pPr marL="3201360" indent="0">
              <a:buNone/>
              <a:defRPr sz="1000"/>
            </a:lvl8pPr>
            <a:lvl9pPr marL="36586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8E4B2-4D44-6C45-98E0-4B8C483C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3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B61FF30-9474-48DE-ABC3-07E117C7738B}" type="datetime1">
              <a:rPr lang="en-US" smtClean="0"/>
              <a:t>9/22/2025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64A96-E175-DE45-A1AB-F4F4BD47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F993D-36FD-A042-8F4A-5E18C45F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17237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99FA-C461-BE43-8138-BC2FD6C8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1" y="730254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97F44-30D5-3C46-ADE4-C911538D7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1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8D71-40B9-2347-91E5-2E94AAFD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3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421837BC-5E98-4F7B-BE30-D59092E70D78}" type="datetime1">
              <a:rPr lang="en-US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6827B-A666-0C44-B75F-C46D522C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2E044-46C1-0A42-9720-699FFA9C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61783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57C3E-1DBC-7C46-B608-B145D26D1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3" y="730256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43E73-ACD3-8B42-9A45-7CE3E5BEA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6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07C08-62F6-B64C-A438-054B249D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3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BDD09362-1E4D-40BF-9E3F-8939A0F629F7}" type="datetime1">
              <a:rPr lang="en-US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25B8B-F441-6949-A063-5213E459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92348-DD44-4646-8EF0-407211D8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361164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2" y="4260851"/>
            <a:ext cx="20726401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2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23" indent="0" algn="ctr">
              <a:buNone/>
              <a:defRPr/>
            </a:lvl2pPr>
            <a:lvl3pPr marL="914445" indent="0" algn="ctr">
              <a:buNone/>
              <a:defRPr/>
            </a:lvl3pPr>
            <a:lvl4pPr marL="1371668" indent="0" algn="ctr">
              <a:buNone/>
              <a:defRPr/>
            </a:lvl4pPr>
            <a:lvl5pPr marL="1828892" indent="0" algn="ctr">
              <a:buNone/>
              <a:defRPr/>
            </a:lvl5pPr>
            <a:lvl6pPr marL="2286115" indent="0" algn="ctr">
              <a:buNone/>
              <a:defRPr/>
            </a:lvl6pPr>
            <a:lvl7pPr marL="2743337" indent="0" algn="ctr">
              <a:buNone/>
              <a:defRPr/>
            </a:lvl7pPr>
            <a:lvl8pPr marL="3200560" indent="0" algn="ctr">
              <a:buNone/>
              <a:defRPr/>
            </a:lvl8pPr>
            <a:lvl9pPr marL="365778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1321848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2" y="549276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2" y="3200403"/>
            <a:ext cx="21945600" cy="905192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67702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1"/>
            <a:ext cx="20726401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4"/>
            <a:ext cx="20726401" cy="3000376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1"/>
            </a:lvl1pPr>
            <a:lvl2pPr marL="457223" indent="0">
              <a:buNone/>
              <a:defRPr sz="1801"/>
            </a:lvl2pPr>
            <a:lvl3pPr marL="914445" indent="0">
              <a:buNone/>
              <a:defRPr sz="1600"/>
            </a:lvl3pPr>
            <a:lvl4pPr marL="1371668" indent="0">
              <a:buNone/>
              <a:defRPr sz="1400"/>
            </a:lvl4pPr>
            <a:lvl5pPr marL="1828892" indent="0">
              <a:buNone/>
              <a:defRPr sz="1400"/>
            </a:lvl5pPr>
            <a:lvl6pPr marL="2286115" indent="0">
              <a:buNone/>
              <a:defRPr sz="1400"/>
            </a:lvl6pPr>
            <a:lvl7pPr marL="2743337" indent="0">
              <a:buNone/>
              <a:defRPr sz="1400"/>
            </a:lvl7pPr>
            <a:lvl8pPr marL="3200560" indent="0">
              <a:buNone/>
              <a:defRPr sz="1400"/>
            </a:lvl8pPr>
            <a:lvl9pPr marL="365778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20821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1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1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1"/>
            </a:lvl1pPr>
            <a:lvl2pPr marL="457337" indent="0">
              <a:buNone/>
              <a:defRPr sz="1801"/>
            </a:lvl2pPr>
            <a:lvl3pPr marL="914674" indent="0">
              <a:buNone/>
              <a:defRPr sz="1600"/>
            </a:lvl3pPr>
            <a:lvl4pPr marL="1372011" indent="0">
              <a:buNone/>
              <a:defRPr sz="1400"/>
            </a:lvl4pPr>
            <a:lvl5pPr marL="1829349" indent="0">
              <a:buNone/>
              <a:defRPr sz="1400"/>
            </a:lvl5pPr>
            <a:lvl6pPr marL="2286686" indent="0">
              <a:buNone/>
              <a:defRPr sz="1400"/>
            </a:lvl6pPr>
            <a:lvl7pPr marL="2744023" indent="0">
              <a:buNone/>
              <a:defRPr sz="1400"/>
            </a:lvl7pPr>
            <a:lvl8pPr marL="3201360" indent="0">
              <a:buNone/>
              <a:defRPr sz="1400"/>
            </a:lvl8pPr>
            <a:lvl9pPr marL="365869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2253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2" y="549276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3"/>
            <a:ext cx="10896600" cy="905192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3"/>
            <a:ext cx="10896600" cy="905192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469998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2" y="549276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3" y="3070225"/>
            <a:ext cx="10774362" cy="1279526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1" b="1"/>
            </a:lvl2pPr>
            <a:lvl3pPr marL="914445" indent="0">
              <a:buNone/>
              <a:defRPr sz="1801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5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3" y="4349750"/>
            <a:ext cx="10774362" cy="790257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4" y="3070225"/>
            <a:ext cx="10777536" cy="1279526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1" b="1"/>
            </a:lvl2pPr>
            <a:lvl3pPr marL="914445" indent="0">
              <a:buNone/>
              <a:defRPr sz="1801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5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4" y="4349750"/>
            <a:ext cx="10777536" cy="790257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268961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2" y="549276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072210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58CF7DB-78FB-4EBF-9AD7-43A3B909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415726" y="12764957"/>
            <a:ext cx="5689600" cy="730250"/>
          </a:xfrm>
          <a:prstGeom prst="rect">
            <a:avLst/>
          </a:prstGeom>
        </p:spPr>
        <p:txBody>
          <a:bodyPr/>
          <a:lstStyle/>
          <a:p>
            <a:fld id="{50AB4416-03C0-4DB5-AB5A-91406F54D8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34537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2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9" y="546103"/>
            <a:ext cx="13631862" cy="11706226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2" y="2870203"/>
            <a:ext cx="8021638" cy="938212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23" indent="0">
              <a:buNone/>
              <a:defRPr sz="1200"/>
            </a:lvl2pPr>
            <a:lvl3pPr marL="914445" indent="0">
              <a:buNone/>
              <a:defRPr sz="1000"/>
            </a:lvl3pPr>
            <a:lvl4pPr marL="1371668" indent="0">
              <a:buNone/>
              <a:defRPr sz="900"/>
            </a:lvl4pPr>
            <a:lvl5pPr marL="1828892" indent="0">
              <a:buNone/>
              <a:defRPr sz="900"/>
            </a:lvl5pPr>
            <a:lvl6pPr marL="2286115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914953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2" y="9601202"/>
            <a:ext cx="14630400" cy="1133476"/>
          </a:xfrm>
          <a:prstGeom prst="rect">
            <a:avLst/>
          </a:prstGeom>
        </p:spPr>
        <p:txBody>
          <a:bodyPr vert="horz"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2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5" indent="0">
              <a:buNone/>
              <a:defRPr sz="2400"/>
            </a:lvl3pPr>
            <a:lvl4pPr marL="1371668" indent="0">
              <a:buNone/>
              <a:defRPr sz="2001"/>
            </a:lvl4pPr>
            <a:lvl5pPr marL="1828892" indent="0">
              <a:buNone/>
              <a:defRPr sz="2001"/>
            </a:lvl5pPr>
            <a:lvl6pPr marL="2286115" indent="0">
              <a:buNone/>
              <a:defRPr sz="2001"/>
            </a:lvl6pPr>
            <a:lvl7pPr marL="2743337" indent="0">
              <a:buNone/>
              <a:defRPr sz="2001"/>
            </a:lvl7pPr>
            <a:lvl8pPr marL="3200560" indent="0">
              <a:buNone/>
              <a:defRPr sz="2001"/>
            </a:lvl8pPr>
            <a:lvl9pPr marL="3657783" indent="0">
              <a:buNone/>
              <a:defRPr sz="2001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2" y="10734677"/>
            <a:ext cx="14630400" cy="160972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23" indent="0">
              <a:buNone/>
              <a:defRPr sz="1200"/>
            </a:lvl2pPr>
            <a:lvl3pPr marL="914445" indent="0">
              <a:buNone/>
              <a:defRPr sz="1000"/>
            </a:lvl3pPr>
            <a:lvl4pPr marL="1371668" indent="0">
              <a:buNone/>
              <a:defRPr sz="900"/>
            </a:lvl4pPr>
            <a:lvl5pPr marL="1828892" indent="0">
              <a:buNone/>
              <a:defRPr sz="900"/>
            </a:lvl5pPr>
            <a:lvl6pPr marL="2286115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89236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2" y="549276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2" y="3200403"/>
            <a:ext cx="21945600" cy="905192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14499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1" y="549277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101082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2" y="1060453"/>
            <a:ext cx="21031200" cy="97155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200" y="12712705"/>
            <a:ext cx="5689600" cy="730250"/>
          </a:xfrm>
          <a:prstGeom prst="rect">
            <a:avLst/>
          </a:prstGeom>
        </p:spPr>
        <p:txBody>
          <a:bodyPr/>
          <a:lstStyle/>
          <a:p>
            <a:fld id="{806376A9-443A-4D3C-948E-714E416FC008}" type="datetime1">
              <a:rPr lang="en-US" smtClean="0"/>
              <a:t>9/22/2025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2" y="12712705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75200" y="12712705"/>
            <a:ext cx="5689600" cy="730250"/>
          </a:xfrm>
          <a:prstGeom prst="rect">
            <a:avLst/>
          </a:prstGeom>
        </p:spPr>
        <p:txBody>
          <a:bodyPr/>
          <a:lstStyle/>
          <a:p>
            <a:fld id="{50AB4416-03C0-4DB5-AB5A-91406F54D85D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9" y="2032001"/>
            <a:ext cx="21031200" cy="6826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217" indent="0" algn="ctr">
              <a:buNone/>
              <a:defRPr sz="4000"/>
            </a:lvl2pPr>
            <a:lvl3pPr marL="1828435" indent="0" algn="ctr">
              <a:buNone/>
              <a:defRPr sz="3600"/>
            </a:lvl3pPr>
            <a:lvl4pPr marL="2742651" indent="0" algn="ctr">
              <a:buNone/>
              <a:defRPr sz="3200"/>
            </a:lvl4pPr>
            <a:lvl5pPr marL="3656869" indent="0" algn="ctr">
              <a:buNone/>
              <a:defRPr sz="3200"/>
            </a:lvl5pPr>
            <a:lvl6pPr marL="4571086" indent="0" algn="ctr">
              <a:buNone/>
              <a:defRPr sz="3200"/>
            </a:lvl6pPr>
            <a:lvl7pPr marL="5485302" indent="0" algn="ctr">
              <a:buNone/>
              <a:defRPr sz="3200"/>
            </a:lvl7pPr>
            <a:lvl8pPr marL="6399519" indent="0" algn="ctr">
              <a:buNone/>
              <a:defRPr sz="3200"/>
            </a:lvl8pPr>
            <a:lvl9pPr marL="7313737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869746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3869746" cy="13716000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id-ID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143867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2" y="1060453"/>
            <a:ext cx="21031200" cy="9715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200" y="12712705"/>
            <a:ext cx="5689600" cy="730250"/>
          </a:xfrm>
          <a:prstGeom prst="rect">
            <a:avLst/>
          </a:prstGeom>
        </p:spPr>
        <p:txBody>
          <a:bodyPr/>
          <a:lstStyle/>
          <a:p>
            <a:fld id="{D6824502-9DE7-4F22-9829-1149A475CE8B}" type="datetime1">
              <a:rPr lang="en-US" smtClean="0"/>
              <a:t>9/22/2025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2" y="12712705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75200" y="12712705"/>
            <a:ext cx="5689600" cy="730250"/>
          </a:xfrm>
          <a:prstGeom prst="rect">
            <a:avLst/>
          </a:prstGeom>
        </p:spPr>
        <p:txBody>
          <a:bodyPr/>
          <a:lstStyle/>
          <a:p>
            <a:fld id="{50AB4416-03C0-4DB5-AB5A-91406F54D85D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9" y="2032001"/>
            <a:ext cx="21031200" cy="6826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217" indent="0" algn="ctr">
              <a:buNone/>
              <a:defRPr sz="4000"/>
            </a:lvl2pPr>
            <a:lvl3pPr marL="1828435" indent="0" algn="ctr">
              <a:buNone/>
              <a:defRPr sz="3600"/>
            </a:lvl3pPr>
            <a:lvl4pPr marL="2742651" indent="0" algn="ctr">
              <a:buNone/>
              <a:defRPr sz="3200"/>
            </a:lvl4pPr>
            <a:lvl5pPr marL="3656869" indent="0" algn="ctr">
              <a:buNone/>
              <a:defRPr sz="3200"/>
            </a:lvl5pPr>
            <a:lvl6pPr marL="4571086" indent="0" algn="ctr">
              <a:buNone/>
              <a:defRPr sz="3200"/>
            </a:lvl6pPr>
            <a:lvl7pPr marL="5485302" indent="0" algn="ctr">
              <a:buNone/>
              <a:defRPr sz="3200"/>
            </a:lvl7pPr>
            <a:lvl8pPr marL="6399519" indent="0" algn="ctr">
              <a:buNone/>
              <a:defRPr sz="3200"/>
            </a:lvl8pPr>
            <a:lvl9pPr marL="7313737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22010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2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2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389096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19200" y="12712705"/>
            <a:ext cx="5689600" cy="730250"/>
          </a:xfrm>
          <a:prstGeom prst="rect">
            <a:avLst/>
          </a:prstGeom>
        </p:spPr>
        <p:txBody>
          <a:bodyPr/>
          <a:lstStyle/>
          <a:p>
            <a:fld id="{5D154651-8C2C-44A1-A23C-D53B5D65AB20}" type="datetime1">
              <a:rPr lang="en-US" smtClean="0"/>
              <a:t>9/22/2025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31202" y="12712705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475200" y="12712705"/>
            <a:ext cx="5689600" cy="730250"/>
          </a:xfrm>
          <a:prstGeom prst="rect">
            <a:avLst/>
          </a:prstGeom>
        </p:spPr>
        <p:txBody>
          <a:bodyPr/>
          <a:lstStyle/>
          <a:p>
            <a:fld id="{50AB4416-03C0-4DB5-AB5A-91406F54D85D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76402" y="1060453"/>
            <a:ext cx="21031200" cy="9715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9" y="2032001"/>
            <a:ext cx="21031200" cy="6826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217" indent="0" algn="ctr">
              <a:buNone/>
              <a:defRPr sz="4000"/>
            </a:lvl2pPr>
            <a:lvl3pPr marL="1828435" indent="0" algn="ctr">
              <a:buNone/>
              <a:defRPr sz="3600"/>
            </a:lvl3pPr>
            <a:lvl4pPr marL="2742651" indent="0" algn="ctr">
              <a:buNone/>
              <a:defRPr sz="3200"/>
            </a:lvl4pPr>
            <a:lvl5pPr marL="3656869" indent="0" algn="ctr">
              <a:buNone/>
              <a:defRPr sz="3200"/>
            </a:lvl5pPr>
            <a:lvl6pPr marL="4571086" indent="0" algn="ctr">
              <a:buNone/>
              <a:defRPr sz="3200"/>
            </a:lvl6pPr>
            <a:lvl7pPr marL="5485302" indent="0" algn="ctr">
              <a:buNone/>
              <a:defRPr sz="3200"/>
            </a:lvl7pPr>
            <a:lvl8pPr marL="6399519" indent="0" algn="ctr">
              <a:buNone/>
              <a:defRPr sz="3200"/>
            </a:lvl8pPr>
            <a:lvl9pPr marL="7313737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699161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0F4F-4176-4A4E-B09D-DA4F37D5F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1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06F70-B1F3-204C-8641-8E0293CA7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7"/>
            <a:ext cx="18288001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799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27CC4-FE88-594F-A256-8C2C017D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1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D695B62D-26F4-446C-84FE-1089C2044E21}" type="datetime1">
              <a:rPr lang="en-US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17C50-28A6-F547-A66D-DD8912BFF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93A31-0A89-234C-9203-D1287738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342005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75B8-DFFC-1144-92A3-53C53A0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1" y="730252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94F-D840-BE4E-B5AF-2016F18EC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1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C80A7-39C2-E244-93E1-2514491D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1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0DFC94B6-7031-44C2-BD24-A5A812D14E8E}" type="datetime1">
              <a:rPr lang="en-US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1CEE8-BF04-CB4A-8CAC-9A109615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21BD4-6A5A-E94D-8130-8A6206C3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11778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826C-6F81-AB46-B67C-AC429B4A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1" y="3419477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339C-6C74-6946-B189-D29AB29EA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1" y="9178927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21E23-210D-2A45-8C53-0974B3D3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1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F913773F-D15F-4B5D-B269-77C576169140}" type="datetime1">
              <a:rPr lang="en-US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C253-1E0F-6240-941A-040B2255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91F74-D80D-2248-B477-8836A530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78522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6387-9B25-C44A-9C54-8840875F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1" y="730252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386FE-0078-9C46-9E39-01BA040C6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4C5C6-9F1B-5D4B-9FBC-7E1E8F7D6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879B6-E7E8-2645-B546-3CE70303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1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59EAC986-C2E0-4708-ADA5-F31C424F3079}" type="datetime1">
              <a:rPr lang="en-US" smtClean="0"/>
              <a:t>9/22/2025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3347C-7170-9641-926A-FF6D3658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A82B3-A6E9-8244-ADE5-A3C649CB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88943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9DE-8ACE-B144-B24C-C9D84B5C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2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9775-81F7-1E4A-8992-D400F1928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6" y="3362327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799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4F065-CDA9-8C4C-889C-8E7166F03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6" y="5010152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2E8FE-49DD-EA4D-8616-28D4E4B89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1" y="3362327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799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8EE7C-7EA3-6840-9785-9F61358F2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1" y="5010152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92AB58-9DE2-2B43-B633-C5A56043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1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2386F0BC-E4F8-4CDF-A3F6-676577E30281}" type="datetime1">
              <a:rPr lang="en-US" smtClean="0"/>
              <a:t>9/22/2025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4554D-64F3-D641-855A-DA845F1D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0B096-BA87-5D49-B4D7-417BA761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63719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836B-CF00-C945-9EE4-A131C5D7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1" y="730252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A2887-C884-1D49-ADBF-9D47E3DB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1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AEAAA8FB-5398-4F38-B9AD-9470B99FBB3E}" type="datetime1">
              <a:rPr lang="en-US" smtClean="0"/>
              <a:t>9/22/2025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98751-DDCC-0D47-A14B-0B2C7EC58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88EA6-2C48-354A-A62F-EDF6DA00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381923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BD70A-3BF4-944C-BCAF-E0140B26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1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D39575F-8B58-422C-84E9-E09BF396A078}" type="datetime1">
              <a:rPr lang="en-US" smtClean="0"/>
              <a:t>9/22/2025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5E722-7E7D-2D49-8B63-8175385A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946DF-EDF2-464E-A782-CFB798BA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384714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676C-A76C-D343-AD73-8DB7458D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731FE-A73C-734E-8560-36F074AC6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EEF1-FE5F-ED4D-953E-40DA75C31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6" y="4114802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799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B3EBA-53A8-D944-BE3B-E965CED2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1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A52BCA6B-B96D-436F-9491-78D084F07683}" type="datetime1">
              <a:rPr lang="en-US" smtClean="0"/>
              <a:t>9/22/2025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BE067-CA52-394D-853A-B37BF787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FD7E-2690-F64F-8B83-7B74B956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460217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538D-3375-3F47-883B-9C34C9C5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F82FB-58F7-5B41-B61E-707F1DC75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799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29596-4E82-B847-BE2E-B637221E0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6" y="4114802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799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8E4B2-4D44-6C45-98E0-4B8C483C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1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EAF4978B-F81C-4005-86C1-5796C4C3BD3F}" type="datetime1">
              <a:rPr lang="en-US" smtClean="0"/>
              <a:t>9/22/2025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64A96-E175-DE45-A1AB-F4F4BD47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F993D-36FD-A042-8F4A-5E18C45F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1820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4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4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09606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99FA-C461-BE43-8138-BC2FD6C8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1" y="730252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97F44-30D5-3C46-ADE4-C911538D7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1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8D71-40B9-2347-91E5-2E94AAFD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1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7A5534BA-B20D-43FF-91C7-7B1FFEB74C45}" type="datetime1">
              <a:rPr lang="en-US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6827B-A666-0C44-B75F-C46D522C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2E044-46C1-0A42-9720-699FFA9C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39031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57C3E-1DBC-7C46-B608-B145D26D1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1" y="730252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43E73-ACD3-8B42-9A45-7CE3E5BEA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2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07C08-62F6-B64C-A438-054B249D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1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47B056B5-5C7B-407B-810B-F944DBBD0F29}" type="datetime1">
              <a:rPr lang="en-US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25B8B-F441-6949-A063-5213E459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1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92348-DD44-4646-8EF0-407211D8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52397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1" y="4260850"/>
            <a:ext cx="20726401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1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337" indent="0" algn="ctr">
              <a:buNone/>
              <a:defRPr/>
            </a:lvl2pPr>
            <a:lvl3pPr marL="914674" indent="0" algn="ctr">
              <a:buNone/>
              <a:defRPr/>
            </a:lvl3pPr>
            <a:lvl4pPr marL="1372011" indent="0" algn="ctr">
              <a:buNone/>
              <a:defRPr/>
            </a:lvl4pPr>
            <a:lvl5pPr marL="1829349" indent="0" algn="ctr">
              <a:buNone/>
              <a:defRPr/>
            </a:lvl5pPr>
            <a:lvl6pPr marL="2286686" indent="0" algn="ctr">
              <a:buNone/>
              <a:defRPr/>
            </a:lvl6pPr>
            <a:lvl7pPr marL="2744023" indent="0" algn="ctr">
              <a:buNone/>
              <a:defRPr/>
            </a:lvl7pPr>
            <a:lvl8pPr marL="3201360" indent="0" algn="ctr">
              <a:buNone/>
              <a:defRPr/>
            </a:lvl8pPr>
            <a:lvl9pPr marL="36586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99389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3200402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16704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2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2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546269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4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4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165774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499159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8346972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2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1"/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2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205358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2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7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466586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518698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1" y="3200402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863710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1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20157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1" y="1060452"/>
            <a:ext cx="21031200" cy="97154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C755E2A8-B032-4214-B5E5-47FB110AEC3C}" type="datetime1">
              <a:rPr lang="en-US" smtClean="0"/>
              <a:t>9/22/2025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1" y="12712703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50AB4416-03C0-4DB5-AB5A-91406F54D85D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8" y="2032001"/>
            <a:ext cx="21031201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45" indent="0" algn="ctr">
              <a:buNone/>
              <a:defRPr sz="4000"/>
            </a:lvl2pPr>
            <a:lvl3pPr marL="1828892" indent="0" algn="ctr">
              <a:buNone/>
              <a:defRPr sz="3600"/>
            </a:lvl3pPr>
            <a:lvl4pPr marL="2743337" indent="0" algn="ctr">
              <a:buNone/>
              <a:defRPr sz="3200"/>
            </a:lvl4pPr>
            <a:lvl5pPr marL="3657783" indent="0" algn="ctr">
              <a:buNone/>
              <a:defRPr sz="3200"/>
            </a:lvl5pPr>
            <a:lvl6pPr marL="4572228" indent="0" algn="ctr">
              <a:buNone/>
              <a:defRPr sz="3200"/>
            </a:lvl6pPr>
            <a:lvl7pPr marL="5486674" indent="0" algn="ctr">
              <a:buNone/>
              <a:defRPr sz="3200"/>
            </a:lvl7pPr>
            <a:lvl8pPr marL="6401120" indent="0" algn="ctr">
              <a:buNone/>
              <a:defRPr sz="3200"/>
            </a:lvl8pPr>
            <a:lvl9pPr marL="731556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869746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3869746" cy="13716000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id-ID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104166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1" y="1060452"/>
            <a:ext cx="21031200" cy="9715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37FD7936-C5F7-408E-ADBA-3CB143B4ECB6}" type="datetime1">
              <a:rPr lang="en-US" smtClean="0"/>
              <a:t>9/22/2025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1" y="12712703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50AB4416-03C0-4DB5-AB5A-91406F54D85D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8" y="2032001"/>
            <a:ext cx="21031201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45" indent="0" algn="ctr">
              <a:buNone/>
              <a:defRPr sz="4000"/>
            </a:lvl2pPr>
            <a:lvl3pPr marL="1828892" indent="0" algn="ctr">
              <a:buNone/>
              <a:defRPr sz="3600"/>
            </a:lvl3pPr>
            <a:lvl4pPr marL="2743337" indent="0" algn="ctr">
              <a:buNone/>
              <a:defRPr sz="3200"/>
            </a:lvl4pPr>
            <a:lvl5pPr marL="3657783" indent="0" algn="ctr">
              <a:buNone/>
              <a:defRPr sz="3200"/>
            </a:lvl5pPr>
            <a:lvl6pPr marL="4572228" indent="0" algn="ctr">
              <a:buNone/>
              <a:defRPr sz="3200"/>
            </a:lvl6pPr>
            <a:lvl7pPr marL="5486674" indent="0" algn="ctr">
              <a:buNone/>
              <a:defRPr sz="3200"/>
            </a:lvl7pPr>
            <a:lvl8pPr marL="6401120" indent="0" algn="ctr">
              <a:buNone/>
              <a:defRPr sz="3200"/>
            </a:lvl8pPr>
            <a:lvl9pPr marL="731556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32027374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74609" y="9891126"/>
            <a:ext cx="5689600" cy="730250"/>
          </a:xfrm>
          <a:prstGeom prst="rect">
            <a:avLst/>
          </a:prstGeom>
        </p:spPr>
        <p:txBody>
          <a:bodyPr/>
          <a:lstStyle/>
          <a:p>
            <a:fld id="{A15E5E49-39E8-4E36-BC1D-44D4CC48DAC1}" type="datetime1">
              <a:rPr lang="en-US" smtClean="0"/>
              <a:t>9/22/2025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31201" y="12712703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50AB4416-03C0-4DB5-AB5A-91406F54D85D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76401" y="1060452"/>
            <a:ext cx="21031200" cy="9715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8" y="2032001"/>
            <a:ext cx="21031201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45" indent="0" algn="ctr">
              <a:buNone/>
              <a:defRPr sz="4000"/>
            </a:lvl2pPr>
            <a:lvl3pPr marL="1828892" indent="0" algn="ctr">
              <a:buNone/>
              <a:defRPr sz="3600"/>
            </a:lvl3pPr>
            <a:lvl4pPr marL="2743337" indent="0" algn="ctr">
              <a:buNone/>
              <a:defRPr sz="3200"/>
            </a:lvl4pPr>
            <a:lvl5pPr marL="3657783" indent="0" algn="ctr">
              <a:buNone/>
              <a:defRPr sz="3200"/>
            </a:lvl5pPr>
            <a:lvl6pPr marL="4572228" indent="0" algn="ctr">
              <a:buNone/>
              <a:defRPr sz="3200"/>
            </a:lvl6pPr>
            <a:lvl7pPr marL="5486674" indent="0" algn="ctr">
              <a:buNone/>
              <a:defRPr sz="3200"/>
            </a:lvl7pPr>
            <a:lvl8pPr marL="6401120" indent="0" algn="ctr">
              <a:buNone/>
              <a:defRPr sz="3200"/>
            </a:lvl8pPr>
            <a:lvl9pPr marL="731556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73692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32133" y="3927000"/>
            <a:ext cx="11320000" cy="47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12801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12801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12801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12801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12801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12801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12801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12801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12801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2333" y="7737600"/>
            <a:ext cx="13339200" cy="19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7467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7467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7467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7467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7467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7467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7467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7467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0D2BD-15D3-4C31-9C4D-F40370D3BB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376" y="481133"/>
            <a:ext cx="4441424" cy="11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405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00833" y="400838"/>
            <a:ext cx="23373568" cy="849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924">
              <a:latin typeface="Cambria" panose="02040503050406030204" pitchFamily="18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44647" y="356783"/>
            <a:ext cx="14879394" cy="793406"/>
          </a:xfrm>
        </p:spPr>
        <p:txBody>
          <a:bodyPr anchor="ctr">
            <a:normAutofit/>
          </a:bodyPr>
          <a:lstStyle>
            <a:lvl1pPr marL="0" marR="0" indent="0" algn="l" defTabSz="168823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4924" b="1" baseline="0">
                <a:solidFill>
                  <a:srgbClr val="0F8445"/>
                </a:solidFill>
                <a:latin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 hasCustomPrompt="1"/>
          </p:nvPr>
        </p:nvSpPr>
        <p:spPr>
          <a:xfrm>
            <a:off x="1109566" y="2704564"/>
            <a:ext cx="22381500" cy="973478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430" b="1" baseline="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897601" y="12985753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564FB-2163-4BB5-8B92-5DA6F420D63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20027-2D0D-4B61-AFA3-5CB9D404AE94}"/>
              </a:ext>
            </a:extLst>
          </p:cNvPr>
          <p:cNvSpPr/>
          <p:nvPr userDrawn="1"/>
        </p:nvSpPr>
        <p:spPr>
          <a:xfrm>
            <a:off x="512031" y="204183"/>
            <a:ext cx="376970" cy="895138"/>
          </a:xfrm>
          <a:prstGeom prst="rect">
            <a:avLst/>
          </a:prstGeom>
          <a:solidFill>
            <a:srgbClr val="008435"/>
          </a:solidFill>
          <a:ln>
            <a:solidFill>
              <a:srgbClr val="0084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30">
              <a:solidFill>
                <a:prstClr val="white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EE9171-8BCA-4F12-8075-1925CCF8143D}"/>
              </a:ext>
            </a:extLst>
          </p:cNvPr>
          <p:cNvCxnSpPr/>
          <p:nvPr userDrawn="1"/>
        </p:nvCxnSpPr>
        <p:spPr>
          <a:xfrm>
            <a:off x="1315723" y="1099318"/>
            <a:ext cx="5158154" cy="0"/>
          </a:xfrm>
          <a:prstGeom prst="line">
            <a:avLst/>
          </a:prstGeom>
          <a:ln>
            <a:solidFill>
              <a:srgbClr val="0084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568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BDF5233C-D7C2-4ACE-9720-00FE9016C3B8}" type="datetime1">
              <a:rPr lang="en-US" smtClean="0"/>
              <a:t>9/22/2025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31201" y="12712703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fld id="{50AB4416-03C0-4DB5-AB5A-91406F54D85D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76401" y="1060452"/>
            <a:ext cx="21031200" cy="9715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8" y="2032001"/>
            <a:ext cx="21031201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45" indent="0" algn="ctr">
              <a:buNone/>
              <a:defRPr sz="4000"/>
            </a:lvl2pPr>
            <a:lvl3pPr marL="1828892" indent="0" algn="ctr">
              <a:buNone/>
              <a:defRPr sz="3600"/>
            </a:lvl3pPr>
            <a:lvl4pPr marL="2743337" indent="0" algn="ctr">
              <a:buNone/>
              <a:defRPr sz="3200"/>
            </a:lvl4pPr>
            <a:lvl5pPr marL="3657783" indent="0" algn="ctr">
              <a:buNone/>
              <a:defRPr sz="3200"/>
            </a:lvl5pPr>
            <a:lvl6pPr marL="4572228" indent="0" algn="ctr">
              <a:buNone/>
              <a:defRPr sz="3200"/>
            </a:lvl6pPr>
            <a:lvl7pPr marL="5486674" indent="0" algn="ctr">
              <a:buNone/>
              <a:defRPr sz="3200"/>
            </a:lvl7pPr>
            <a:lvl8pPr marL="6401120" indent="0" algn="ctr">
              <a:buNone/>
              <a:defRPr sz="3200"/>
            </a:lvl8pPr>
            <a:lvl9pPr marL="731556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2761906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1" y="4260850"/>
            <a:ext cx="20726401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1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337" indent="0" algn="ctr">
              <a:buNone/>
              <a:defRPr/>
            </a:lvl2pPr>
            <a:lvl3pPr marL="914674" indent="0" algn="ctr">
              <a:buNone/>
              <a:defRPr/>
            </a:lvl3pPr>
            <a:lvl4pPr marL="1372011" indent="0" algn="ctr">
              <a:buNone/>
              <a:defRPr/>
            </a:lvl4pPr>
            <a:lvl5pPr marL="1829349" indent="0" algn="ctr">
              <a:buNone/>
              <a:defRPr/>
            </a:lvl5pPr>
            <a:lvl6pPr marL="2286686" indent="0" algn="ctr">
              <a:buNone/>
              <a:defRPr/>
            </a:lvl6pPr>
            <a:lvl7pPr marL="2744023" indent="0" algn="ctr">
              <a:buNone/>
              <a:defRPr/>
            </a:lvl7pPr>
            <a:lvl8pPr marL="3201360" indent="0" algn="ctr">
              <a:buNone/>
              <a:defRPr/>
            </a:lvl8pPr>
            <a:lvl9pPr marL="365869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ADA6F1-2B2B-4B61-8459-FE555BF0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1828983">
              <a:defRPr/>
            </a:pPr>
            <a:fld id="{6A6EF0E8-31BE-6547-8252-CBF12422C42E}" type="slidenum">
              <a:rPr lang="x-none" sz="3600" smtClean="0">
                <a:solidFill>
                  <a:srgbClr val="000000"/>
                </a:solidFill>
              </a:rPr>
              <a:pPr defTabSz="1828983">
                <a:defRPr/>
              </a:pPr>
              <a:t>‹#›</a:t>
            </a:fld>
            <a:endParaRPr lang="x-none" sz="3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08405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3200402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150388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35F7962-0A22-033E-9B06-EE8B70B4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A6EF0E8-31BE-6547-8252-CBF12422C42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30897829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1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1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1"/>
            </a:lvl1pPr>
            <a:lvl2pPr marL="457337" indent="0">
              <a:buNone/>
              <a:defRPr sz="1801"/>
            </a:lvl2pPr>
            <a:lvl3pPr marL="914674" indent="0">
              <a:buNone/>
              <a:defRPr sz="1600"/>
            </a:lvl3pPr>
            <a:lvl4pPr marL="1372011" indent="0">
              <a:buNone/>
              <a:defRPr sz="1400"/>
            </a:lvl4pPr>
            <a:lvl5pPr marL="1829349" indent="0">
              <a:buNone/>
              <a:defRPr sz="1400"/>
            </a:lvl5pPr>
            <a:lvl6pPr marL="2286686" indent="0">
              <a:buNone/>
              <a:defRPr sz="1400"/>
            </a:lvl6pPr>
            <a:lvl7pPr marL="2744023" indent="0">
              <a:buNone/>
              <a:defRPr sz="1400"/>
            </a:lvl7pPr>
            <a:lvl8pPr marL="3201360" indent="0">
              <a:buNone/>
              <a:defRPr sz="1400"/>
            </a:lvl8pPr>
            <a:lvl9pPr marL="365869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716754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2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2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261556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4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1" b="1"/>
            </a:lvl1pPr>
            <a:lvl2pPr marL="457337" indent="0">
              <a:buNone/>
              <a:defRPr sz="2001" b="1"/>
            </a:lvl2pPr>
            <a:lvl3pPr marL="914674" indent="0">
              <a:buNone/>
              <a:defRPr sz="1801" b="1"/>
            </a:lvl3pPr>
            <a:lvl4pPr marL="1372011" indent="0">
              <a:buNone/>
              <a:defRPr sz="1600" b="1"/>
            </a:lvl4pPr>
            <a:lvl5pPr marL="1829349" indent="0">
              <a:buNone/>
              <a:defRPr sz="1600" b="1"/>
            </a:lvl5pPr>
            <a:lvl6pPr marL="2286686" indent="0">
              <a:buNone/>
              <a:defRPr sz="1600" b="1"/>
            </a:lvl6pPr>
            <a:lvl7pPr marL="2744023" indent="0">
              <a:buNone/>
              <a:defRPr sz="1600" b="1"/>
            </a:lvl7pPr>
            <a:lvl8pPr marL="3201360" indent="0">
              <a:buNone/>
              <a:defRPr sz="1600" b="1"/>
            </a:lvl8pPr>
            <a:lvl9pPr marL="36586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4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24874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03944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35F7962-0A22-033E-9B06-EE8B70B4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defTabSz="1828983">
              <a:defRPr/>
            </a:pPr>
            <a:fld id="{6A6EF0E8-31BE-6547-8252-CBF12422C42E}" type="slidenum">
              <a:rPr lang="x-none" sz="3600" smtClean="0">
                <a:solidFill>
                  <a:srgbClr val="000000"/>
                </a:solidFill>
              </a:rPr>
              <a:pPr defTabSz="1828983">
                <a:defRPr/>
              </a:pPr>
              <a:t>‹#›</a:t>
            </a:fld>
            <a:endParaRPr lang="x-none" sz="3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46358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2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1"/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2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8075040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2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7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420141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1" y="3200402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88047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1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0140601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1" y="1060452"/>
            <a:ext cx="21031200" cy="97154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pPr defTabSz="1828983">
              <a:defRPr/>
            </a:pPr>
            <a:fld id="{B3310C06-5646-48E4-AF6D-777027D1C992}" type="datetime1">
              <a:rPr lang="en-US" sz="3600" smtClean="0">
                <a:solidFill>
                  <a:srgbClr val="000000"/>
                </a:solidFill>
              </a:rPr>
              <a:pPr defTabSz="1828983">
                <a:defRPr/>
              </a:pPr>
              <a:t>9/22/2025</a:t>
            </a:fld>
            <a:endParaRPr lang="en-AU" sz="36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1" y="12712703"/>
            <a:ext cx="7721600" cy="730250"/>
          </a:xfrm>
          <a:prstGeom prst="rect">
            <a:avLst/>
          </a:prstGeom>
        </p:spPr>
        <p:txBody>
          <a:bodyPr/>
          <a:lstStyle/>
          <a:p>
            <a:pPr defTabSz="1828983">
              <a:defRPr/>
            </a:pPr>
            <a:endParaRPr lang="en-AU" sz="360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pPr defTabSz="1828983">
              <a:defRPr/>
            </a:pPr>
            <a:fld id="{50AB4416-03C0-4DB5-AB5A-91406F54D85D}" type="slidenum">
              <a:rPr lang="en-AU" sz="3600" smtClean="0">
                <a:solidFill>
                  <a:srgbClr val="000000"/>
                </a:solidFill>
              </a:rPr>
              <a:pPr defTabSz="1828983">
                <a:defRPr/>
              </a:pPr>
              <a:t>‹#›</a:t>
            </a:fld>
            <a:endParaRPr lang="en-AU" sz="3600">
              <a:solidFill>
                <a:srgbClr val="000000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8" y="2032001"/>
            <a:ext cx="21031201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45" indent="0" algn="ctr">
              <a:buNone/>
              <a:defRPr sz="4000"/>
            </a:lvl2pPr>
            <a:lvl3pPr marL="1828892" indent="0" algn="ctr">
              <a:buNone/>
              <a:defRPr sz="3600"/>
            </a:lvl3pPr>
            <a:lvl4pPr marL="2743337" indent="0" algn="ctr">
              <a:buNone/>
              <a:defRPr sz="3200"/>
            </a:lvl4pPr>
            <a:lvl5pPr marL="3657783" indent="0" algn="ctr">
              <a:buNone/>
              <a:defRPr sz="3200"/>
            </a:lvl5pPr>
            <a:lvl6pPr marL="4572228" indent="0" algn="ctr">
              <a:buNone/>
              <a:defRPr sz="3200"/>
            </a:lvl6pPr>
            <a:lvl7pPr marL="5486674" indent="0" algn="ctr">
              <a:buNone/>
              <a:defRPr sz="3200"/>
            </a:lvl7pPr>
            <a:lvl8pPr marL="6401120" indent="0" algn="ctr">
              <a:buNone/>
              <a:defRPr sz="3200"/>
            </a:lvl8pPr>
            <a:lvl9pPr marL="731556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869746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3869746" cy="13716000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txBody>
          <a:bodyPr/>
          <a:lstStyle>
            <a:lvl1pPr algn="r">
              <a:defRPr/>
            </a:lvl1pPr>
          </a:lstStyle>
          <a:p>
            <a:r>
              <a:rPr lang="id-ID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278612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2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1"/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1" y="2870202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657762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1" y="1060452"/>
            <a:ext cx="21031200" cy="9715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pPr defTabSz="1828983">
              <a:defRPr/>
            </a:pPr>
            <a:fld id="{BB87F905-6D12-4BDD-9F13-41498BE2C15A}" type="datetime1">
              <a:rPr lang="en-US" sz="3600" smtClean="0">
                <a:solidFill>
                  <a:srgbClr val="000000"/>
                </a:solidFill>
              </a:rPr>
              <a:pPr defTabSz="1828983">
                <a:defRPr/>
              </a:pPr>
              <a:t>9/22/2025</a:t>
            </a:fld>
            <a:endParaRPr lang="en-AU" sz="36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31201" y="12712703"/>
            <a:ext cx="7721600" cy="730250"/>
          </a:xfrm>
          <a:prstGeom prst="rect">
            <a:avLst/>
          </a:prstGeom>
        </p:spPr>
        <p:txBody>
          <a:bodyPr/>
          <a:lstStyle/>
          <a:p>
            <a:pPr defTabSz="1828983">
              <a:defRPr/>
            </a:pPr>
            <a:endParaRPr lang="en-AU" sz="360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pPr defTabSz="1828983">
              <a:defRPr/>
            </a:pPr>
            <a:fld id="{50AB4416-03C0-4DB5-AB5A-91406F54D85D}" type="slidenum">
              <a:rPr lang="en-AU" sz="3600" smtClean="0">
                <a:solidFill>
                  <a:srgbClr val="000000"/>
                </a:solidFill>
              </a:rPr>
              <a:pPr defTabSz="1828983">
                <a:defRPr/>
              </a:pPr>
              <a:t>‹#›</a:t>
            </a:fld>
            <a:endParaRPr lang="en-AU" sz="3600">
              <a:solidFill>
                <a:srgbClr val="000000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8" y="2032001"/>
            <a:ext cx="21031201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45" indent="0" algn="ctr">
              <a:buNone/>
              <a:defRPr sz="4000"/>
            </a:lvl2pPr>
            <a:lvl3pPr marL="1828892" indent="0" algn="ctr">
              <a:buNone/>
              <a:defRPr sz="3600"/>
            </a:lvl3pPr>
            <a:lvl4pPr marL="2743337" indent="0" algn="ctr">
              <a:buNone/>
              <a:defRPr sz="3200"/>
            </a:lvl4pPr>
            <a:lvl5pPr marL="3657783" indent="0" algn="ctr">
              <a:buNone/>
              <a:defRPr sz="3200"/>
            </a:lvl5pPr>
            <a:lvl6pPr marL="4572228" indent="0" algn="ctr">
              <a:buNone/>
              <a:defRPr sz="3200"/>
            </a:lvl6pPr>
            <a:lvl7pPr marL="5486674" indent="0" algn="ctr">
              <a:buNone/>
              <a:defRPr sz="3200"/>
            </a:lvl7pPr>
            <a:lvl8pPr marL="6401120" indent="0" algn="ctr">
              <a:buNone/>
              <a:defRPr sz="3200"/>
            </a:lvl8pPr>
            <a:lvl9pPr marL="731556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99292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19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pPr defTabSz="1828983">
              <a:defRPr/>
            </a:pPr>
            <a:fld id="{B4ED798E-F118-4849-9278-CCBEF67E4007}" type="datetime1">
              <a:rPr lang="en-US" sz="3600" smtClean="0">
                <a:solidFill>
                  <a:srgbClr val="000000"/>
                </a:solidFill>
              </a:rPr>
              <a:pPr defTabSz="1828983">
                <a:defRPr/>
              </a:pPr>
              <a:t>9/22/2025</a:t>
            </a:fld>
            <a:endParaRPr lang="en-AU" sz="360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31201" y="12712703"/>
            <a:ext cx="7721600" cy="730250"/>
          </a:xfrm>
          <a:prstGeom prst="rect">
            <a:avLst/>
          </a:prstGeom>
        </p:spPr>
        <p:txBody>
          <a:bodyPr/>
          <a:lstStyle/>
          <a:p>
            <a:pPr defTabSz="1828983">
              <a:defRPr/>
            </a:pPr>
            <a:endParaRPr lang="en-AU" sz="360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475200" y="12712703"/>
            <a:ext cx="5689600" cy="730250"/>
          </a:xfrm>
          <a:prstGeom prst="rect">
            <a:avLst/>
          </a:prstGeom>
        </p:spPr>
        <p:txBody>
          <a:bodyPr/>
          <a:lstStyle/>
          <a:p>
            <a:pPr defTabSz="1828983">
              <a:defRPr/>
            </a:pPr>
            <a:fld id="{50AB4416-03C0-4DB5-AB5A-91406F54D85D}" type="slidenum">
              <a:rPr lang="en-AU" sz="3600" smtClean="0">
                <a:solidFill>
                  <a:srgbClr val="000000"/>
                </a:solidFill>
              </a:rPr>
              <a:pPr defTabSz="1828983">
                <a:defRPr/>
              </a:pPr>
              <a:t>‹#›</a:t>
            </a:fld>
            <a:endParaRPr lang="en-AU" sz="3600">
              <a:solidFill>
                <a:srgbClr val="00000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76401" y="1060452"/>
            <a:ext cx="21031200" cy="9715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1676398" y="2032001"/>
            <a:ext cx="21031201" cy="68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45" indent="0" algn="ctr">
              <a:buNone/>
              <a:defRPr sz="4000"/>
            </a:lvl2pPr>
            <a:lvl3pPr marL="1828892" indent="0" algn="ctr">
              <a:buNone/>
              <a:defRPr sz="3600"/>
            </a:lvl3pPr>
            <a:lvl4pPr marL="2743337" indent="0" algn="ctr">
              <a:buNone/>
              <a:defRPr sz="3200"/>
            </a:lvl4pPr>
            <a:lvl5pPr marL="3657783" indent="0" algn="ctr">
              <a:buNone/>
              <a:defRPr sz="3200"/>
            </a:lvl5pPr>
            <a:lvl6pPr marL="4572228" indent="0" algn="ctr">
              <a:buNone/>
              <a:defRPr sz="3200"/>
            </a:lvl6pPr>
            <a:lvl7pPr marL="5486674" indent="0" algn="ctr">
              <a:buNone/>
              <a:defRPr sz="3200"/>
            </a:lvl7pPr>
            <a:lvl8pPr marL="6401120" indent="0" algn="ctr">
              <a:buNone/>
              <a:defRPr sz="3200"/>
            </a:lvl8pPr>
            <a:lvl9pPr marL="731556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06783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0F4F-4176-4A4E-B09D-DA4F37D5F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06F70-B1F3-204C-8641-8E0293CA7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27CC4-FE88-594F-A256-8C2C017D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F7E1055-90B8-1F48-86B4-FE62582EFC2B}" type="datetimeFigureOut">
              <a:rPr lang="x-none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17C50-28A6-F547-A66D-DD8912BFF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93A31-0A89-234C-9203-D1287738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105193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75B8-DFFC-1144-92A3-53C53A0C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FB94F-D840-BE4E-B5AF-2016F18EC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C80A7-39C2-E244-93E1-2514491D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F7E1055-90B8-1F48-86B4-FE62582EFC2B}" type="datetimeFigureOut">
              <a:rPr lang="x-none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1CEE8-BF04-CB4A-8CAC-9A109615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21BD4-6A5A-E94D-8130-8A6206C3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89599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826C-6F81-AB46-B67C-AC429B4A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9339C-6C74-6946-B189-D29AB29EA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21E23-210D-2A45-8C53-0974B3D3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F7E1055-90B8-1F48-86B4-FE62582EFC2B}" type="datetimeFigureOut">
              <a:rPr lang="x-none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C253-1E0F-6240-941A-040B2255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91F74-D80D-2248-B477-8836A530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670523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6387-9B25-C44A-9C54-8840875F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386FE-0078-9C46-9E39-01BA040C6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4C5C6-9F1B-5D4B-9FBC-7E1E8F7D6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879B6-E7E8-2645-B546-3CE70303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F7E1055-90B8-1F48-86B4-FE62582EFC2B}" type="datetimeFigureOut">
              <a:rPr lang="x-none" smtClean="0"/>
              <a:t>9/22/2025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3347C-7170-9641-926A-FF6D3658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A82B3-A6E9-8244-ADE5-A3C649CB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6514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9DE-8ACE-B144-B24C-C9D84B5C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9775-81F7-1E4A-8992-D400F1928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4F065-CDA9-8C4C-889C-8E7166F03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2E8FE-49DD-EA4D-8616-28D4E4B89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8EE7C-7EA3-6840-9785-9F61358F2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92AB58-9DE2-2B43-B633-C5A56043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F7E1055-90B8-1F48-86B4-FE62582EFC2B}" type="datetimeFigureOut">
              <a:rPr lang="x-none" smtClean="0"/>
              <a:t>9/22/2025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4554D-64F3-D641-855A-DA845F1D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0B096-BA87-5D49-B4D7-417BA761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196205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836B-CF00-C945-9EE4-A131C5D7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DA2887-C884-1D49-ADBF-9D47E3DB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F7E1055-90B8-1F48-86B4-FE62582EFC2B}" type="datetimeFigureOut">
              <a:rPr lang="x-none" smtClean="0"/>
              <a:t>9/22/2025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98751-DDCC-0D47-A14B-0B2C7EC58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88EA6-2C48-354A-A62F-EDF6DA009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942500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BD70A-3BF4-944C-BCAF-E0140B26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F7E1055-90B8-1F48-86B4-FE62582EFC2B}" type="datetimeFigureOut">
              <a:rPr lang="x-none" smtClean="0"/>
              <a:t>9/22/2025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5E722-7E7D-2D49-8B63-8175385A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946DF-EDF2-464E-A782-CFB798BA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57750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676C-A76C-D343-AD73-8DB7458D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731FE-A73C-734E-8560-36F074AC6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EEF1-FE5F-ED4D-953E-40DA75C31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B3EBA-53A8-D944-BE3B-E965CED2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F7E1055-90B8-1F48-86B4-FE62582EFC2B}" type="datetimeFigureOut">
              <a:rPr lang="x-none" smtClean="0"/>
              <a:t>9/22/2025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BE067-CA52-394D-853A-B37BF787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FD7E-2690-F64F-8B83-7B74B956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240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2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1"/>
            </a:lvl1pPr>
            <a:lvl2pPr marL="457337" indent="0">
              <a:buNone/>
              <a:defRPr sz="2801"/>
            </a:lvl2pPr>
            <a:lvl3pPr marL="914674" indent="0">
              <a:buNone/>
              <a:defRPr sz="2401"/>
            </a:lvl3pPr>
            <a:lvl4pPr marL="1372011" indent="0">
              <a:buNone/>
              <a:defRPr sz="2001"/>
            </a:lvl4pPr>
            <a:lvl5pPr marL="1829349" indent="0">
              <a:buNone/>
              <a:defRPr sz="2001"/>
            </a:lvl5pPr>
            <a:lvl6pPr marL="2286686" indent="0">
              <a:buNone/>
              <a:defRPr sz="2001"/>
            </a:lvl6pPr>
            <a:lvl7pPr marL="2744023" indent="0">
              <a:buNone/>
              <a:defRPr sz="2001"/>
            </a:lvl7pPr>
            <a:lvl8pPr marL="3201360" indent="0">
              <a:buNone/>
              <a:defRPr sz="2001"/>
            </a:lvl8pPr>
            <a:lvl9pPr marL="3658697" indent="0">
              <a:buNone/>
              <a:defRPr sz="2001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7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337" indent="0">
              <a:buNone/>
              <a:defRPr sz="1200"/>
            </a:lvl2pPr>
            <a:lvl3pPr marL="914674" indent="0">
              <a:buNone/>
              <a:defRPr sz="1000"/>
            </a:lvl3pPr>
            <a:lvl4pPr marL="1372011" indent="0">
              <a:buNone/>
              <a:defRPr sz="900"/>
            </a:lvl4pPr>
            <a:lvl5pPr marL="1829349" indent="0">
              <a:buNone/>
              <a:defRPr sz="900"/>
            </a:lvl5pPr>
            <a:lvl6pPr marL="2286686" indent="0">
              <a:buNone/>
              <a:defRPr sz="900"/>
            </a:lvl6pPr>
            <a:lvl7pPr marL="2744023" indent="0">
              <a:buNone/>
              <a:defRPr sz="900"/>
            </a:lvl7pPr>
            <a:lvl8pPr marL="3201360" indent="0">
              <a:buNone/>
              <a:defRPr sz="900"/>
            </a:lvl8pPr>
            <a:lvl9pPr marL="365869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2709037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538D-3375-3F47-883B-9C34C9C5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F82FB-58F7-5B41-B61E-707F1DC75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29596-4E82-B847-BE2E-B637221E0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8E4B2-4D44-6C45-98E0-4B8C483C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F7E1055-90B8-1F48-86B4-FE62582EFC2B}" type="datetimeFigureOut">
              <a:rPr lang="x-none" smtClean="0"/>
              <a:t>9/22/2025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64A96-E175-DE45-A1AB-F4F4BD47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F993D-36FD-A042-8F4A-5E18C45F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75790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99FA-C461-BE43-8138-BC2FD6C8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97F44-30D5-3C46-ADE4-C911538D7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D8D71-40B9-2347-91E5-2E94AAFD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F7E1055-90B8-1F48-86B4-FE62582EFC2B}" type="datetimeFigureOut">
              <a:rPr lang="x-none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6827B-A666-0C44-B75F-C46D522C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2E044-46C1-0A42-9720-699FFA9C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0469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57C3E-1DBC-7C46-B608-B145D26D1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43E73-ACD3-8B42-9A45-7CE3E5BEA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07C08-62F6-B64C-A438-054B249D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CF7E1055-90B8-1F48-86B4-FE62582EFC2B}" type="datetimeFigureOut">
              <a:rPr lang="x-none" smtClean="0"/>
              <a:t>9/22/2025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25B8B-F441-6949-A063-5213E459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92348-DD44-4646-8EF0-407211D8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/>
          <a:p>
            <a:fld id="{6A6EF0E8-31BE-6547-8252-CBF12422C42E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2231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6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87"/>
          <a:stretch/>
        </p:blipFill>
        <p:spPr>
          <a:xfrm>
            <a:off x="0" y="11277600"/>
            <a:ext cx="108282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821" y="11878901"/>
            <a:ext cx="4184073" cy="1837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12B470-130F-6AF4-7780-042FEB877A09}"/>
              </a:ext>
            </a:extLst>
          </p:cNvPr>
          <p:cNvSpPr txBox="1"/>
          <p:nvPr userDrawn="1"/>
        </p:nvSpPr>
        <p:spPr>
          <a:xfrm>
            <a:off x="23180361" y="12773026"/>
            <a:ext cx="744308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5E1D4B6-0610-4F3F-97CA-A2483F56D7E4}" type="slidenum">
              <a:rPr lang="en-US" sz="3600" smtClean="0"/>
              <a:t>‹#›</a:t>
            </a:fld>
            <a:endParaRPr lang="en-US" sz="3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35" r:id="rId12"/>
    <p:sldLayoutId id="2147483662" r:id="rId13"/>
    <p:sldLayoutId id="2147483674" r:id="rId14"/>
    <p:sldLayoutId id="2147483912" r:id="rId15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337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674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2011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9349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337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674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2011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9349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38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674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69" indent="-228669" algn="l" defTabSz="91467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6006" indent="-228669" algn="l" defTabSz="9146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3" indent="-228669" algn="l" defTabSz="9146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69" algn="l" defTabSz="9146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7" indent="-228669" algn="l" defTabSz="9146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4" indent="-228669" algn="l" defTabSz="9146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2" indent="-228669" algn="l" defTabSz="9146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30029" indent="-228669" algn="l" defTabSz="9146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6" indent="-228669" algn="l" defTabSz="91467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l" defTabSz="91467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87"/>
          <a:stretch/>
        </p:blipFill>
        <p:spPr>
          <a:xfrm>
            <a:off x="0" y="11277600"/>
            <a:ext cx="108282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822" y="11878901"/>
            <a:ext cx="4184072" cy="18371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D914B-8172-472B-8AEC-DEE3D0F06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69696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4FEDB-26F6-4318-A761-77019256D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8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23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45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68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92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23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45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68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92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4572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4572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4572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4572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5" algn="l" defTabSz="4572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4572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4572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4572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6C5CA5C-BB83-4523-BF90-7FF923BF8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A6EF0E8-31BE-6547-8252-CBF12422C42E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539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87"/>
          <a:stretch/>
        </p:blipFill>
        <p:spPr>
          <a:xfrm>
            <a:off x="0" y="11277600"/>
            <a:ext cx="108282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821" y="11878901"/>
            <a:ext cx="4184073" cy="18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4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29" r:id="rId11"/>
    <p:sldLayoutId id="2147483913" r:id="rId12"/>
    <p:sldLayoutId id="2147483914" r:id="rId13"/>
    <p:sldLayoutId id="2147483762" r:id="rId14"/>
    <p:sldLayoutId id="2147483763" r:id="rId15"/>
    <p:sldLayoutId id="2147483816" r:id="rId16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337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674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2011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9349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337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674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2011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9349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87"/>
          <a:stretch/>
        </p:blipFill>
        <p:spPr>
          <a:xfrm>
            <a:off x="0" y="11277600"/>
            <a:ext cx="108282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821" y="11878901"/>
            <a:ext cx="4184073" cy="1837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12B470-130F-6AF4-7780-042FEB877A09}"/>
              </a:ext>
            </a:extLst>
          </p:cNvPr>
          <p:cNvSpPr txBox="1"/>
          <p:nvPr userDrawn="1"/>
        </p:nvSpPr>
        <p:spPr>
          <a:xfrm>
            <a:off x="23180361" y="12773026"/>
            <a:ext cx="744308" cy="646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828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1D4B6-0610-4F3F-97CA-A2483F56D7E4}" type="slidenum"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Regular"/>
              </a:rPr>
              <a:pPr marL="0" marR="0" lvl="0" indent="0" algn="l" defTabSz="1828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814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337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674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2011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9349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337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674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2011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9349" algn="ctr" rtl="0" eaLnBrk="1" fontAlgn="base" hangingPunct="1">
        <a:spcBef>
          <a:spcPct val="0"/>
        </a:spcBef>
        <a:spcAft>
          <a:spcPct val="0"/>
        </a:spcAft>
        <a:defRPr sz="3601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33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674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1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349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6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3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7" algn="l" defTabSz="45733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76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.xls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ECC218-9A40-294B-B881-741BACA3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687"/>
            <a:ext cx="24370220" cy="13723759"/>
          </a:xfrm>
          <a:prstGeom prst="rect">
            <a:avLst/>
          </a:prstGeom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2181448" y="4369763"/>
            <a:ext cx="20976263" cy="287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dirty="0">
                <a:solidFill>
                  <a:srgbClr val="FFFFFF"/>
                </a:solidFill>
                <a:latin typeface="Calibri" panose="020F0502020204030204" pitchFamily="34" charset="0"/>
                <a:ea typeface="SVN-Gilroy" charset="0"/>
                <a:cs typeface="SVN-Gilroy" charset="0"/>
                <a:sym typeface="Open Sans Light" charset="0"/>
              </a:rPr>
              <a:t>Automated Mobile Development &amp; Testing Platform Integration </a:t>
            </a:r>
            <a:r>
              <a:rPr lang="en-US" sz="8800" b="1" dirty="0" err="1">
                <a:solidFill>
                  <a:srgbClr val="FFFFFF"/>
                </a:solidFill>
                <a:latin typeface="Calibri" panose="020F0502020204030204" pitchFamily="34" charset="0"/>
                <a:ea typeface="SVN-Gilroy" charset="0"/>
                <a:cs typeface="SVN-Gilroy" charset="0"/>
                <a:sym typeface="Open Sans Light" charset="0"/>
              </a:rPr>
              <a:t>BrowserStack</a:t>
            </a:r>
            <a:endParaRPr lang="en-US" sz="8800" b="1" dirty="0">
              <a:solidFill>
                <a:srgbClr val="FFFFFF"/>
              </a:solidFill>
              <a:latin typeface="Calibri" panose="020F0502020204030204" pitchFamily="34" charset="0"/>
              <a:ea typeface="SVN-Gilroy" charset="0"/>
              <a:cs typeface="SVN-Gilroy" charset="0"/>
              <a:sym typeface="Open Sans Light" charset="0"/>
            </a:endParaRP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12669580" y="8993530"/>
            <a:ext cx="5395320" cy="150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SVN-Gilroy" charset="0"/>
              <a:cs typeface="SVN-Gilroy" charset="0"/>
              <a:sym typeface="Open Sans Light Italic" charset="0"/>
            </a:endParaRPr>
          </a:p>
        </p:txBody>
      </p:sp>
      <p:pic>
        <p:nvPicPr>
          <p:cNvPr id="1026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002B1E9-D214-664A-A2C8-797F95196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277" y="0"/>
            <a:ext cx="5853723" cy="365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2FC4F-F576-4F30-A35F-EE7A769E8845}"/>
              </a:ext>
            </a:extLst>
          </p:cNvPr>
          <p:cNvSpPr txBox="1"/>
          <p:nvPr/>
        </p:nvSpPr>
        <p:spPr>
          <a:xfrm>
            <a:off x="2400300" y="8993530"/>
            <a:ext cx="6377940" cy="1218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4000" dirty="0">
                <a:solidFill>
                  <a:schemeClr val="bg1"/>
                </a:solidFill>
                <a:latin typeface="+mj-lt"/>
                <a:ea typeface="Archivo Black"/>
                <a:cs typeface="Archivo Black"/>
                <a:sym typeface="Archivo Black"/>
              </a:rPr>
              <a:t>Project Proposal – IT Division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47C0B-AAC7-4872-8DF0-73664658B06E}"/>
              </a:ext>
            </a:extLst>
          </p:cNvPr>
          <p:cNvSpPr txBox="1"/>
          <p:nvPr/>
        </p:nvSpPr>
        <p:spPr>
          <a:xfrm>
            <a:off x="2400300" y="12260996"/>
            <a:ext cx="12316968" cy="550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600" b="1" dirty="0">
                <a:solidFill>
                  <a:schemeClr val="bg1"/>
                </a:solidFill>
                <a:latin typeface="+mj-lt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3600" dirty="0">
                <a:solidFill>
                  <a:schemeClr val="bg1"/>
                </a:solidFill>
                <a:latin typeface="+mj-lt"/>
                <a:ea typeface="Public Sans"/>
                <a:cs typeface="Public Sans"/>
                <a:sym typeface="Public Sans"/>
              </a:rPr>
              <a:t> July. 2025</a:t>
            </a:r>
          </a:p>
        </p:txBody>
      </p:sp>
    </p:spTree>
    <p:extLst>
      <p:ext uri="{BB962C8B-B14F-4D97-AF65-F5344CB8AC3E}">
        <p14:creationId xmlns:p14="http://schemas.microsoft.com/office/powerpoint/2010/main" val="44895610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127486" y="657870"/>
            <a:ext cx="11064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DEMO SCENARIO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6830B2-D8EB-7741-BE12-2DF5C88ADA81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9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7C15107-DF39-B743-ABD4-AA846200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DA1DE9-286E-49F4-B6BA-0DC52BF8AEC2}"/>
              </a:ext>
            </a:extLst>
          </p:cNvPr>
          <p:cNvSpPr/>
          <p:nvPr/>
        </p:nvSpPr>
        <p:spPr>
          <a:xfrm>
            <a:off x="550511" y="657870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8D4B30C7-613C-40B5-950E-0499C65CBD23}"/>
              </a:ext>
            </a:extLst>
          </p:cNvPr>
          <p:cNvSpPr/>
          <p:nvPr/>
        </p:nvSpPr>
        <p:spPr bwMode="auto">
          <a:xfrm>
            <a:off x="550511" y="2103120"/>
            <a:ext cx="23135209" cy="986833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/>
          <a:lstStyle/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AU" sz="3200" b="1" u="sng" dirty="0">
                <a:solidFill>
                  <a:srgbClr val="00B050"/>
                </a:solidFill>
                <a:latin typeface="Calibri" panose="020F0502020204030204" pitchFamily="34" charset="0"/>
              </a:rPr>
              <a:t>1. User Story:</a:t>
            </a:r>
          </a:p>
          <a:p>
            <a:pPr eaLnBrk="0" hangingPunct="0"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As an </a:t>
            </a:r>
            <a:r>
              <a:rPr lang="en-US" sz="32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iCollect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user, I want to log in successfully with valid credentials so that I can access the dashboard page on 2 devices iOS and Android</a:t>
            </a:r>
          </a:p>
          <a:p>
            <a:pPr eaLnBrk="0" hangingPunct="0">
              <a:lnSpc>
                <a:spcPct val="120000"/>
              </a:lnSpc>
              <a:buClr>
                <a:schemeClr val="tx1"/>
              </a:buClr>
              <a:defRPr/>
            </a:pPr>
            <a:endParaRPr lang="en-US" sz="3200" b="1" u="sng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3200" b="1" u="sng" dirty="0">
                <a:solidFill>
                  <a:srgbClr val="00B050"/>
                </a:solidFill>
                <a:latin typeface="Calibri" panose="020F0502020204030204" pitchFamily="34" charset="0"/>
              </a:rPr>
              <a:t>2. Test Scenario (Serenity BDD + JUnit/Cucumber)</a:t>
            </a:r>
          </a:p>
          <a:p>
            <a:r>
              <a:rPr lang="en-US" sz="3200" b="1" dirty="0"/>
              <a:t>Feature: Login Functionality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Scenario 1:</a:t>
            </a:r>
            <a:r>
              <a:rPr lang="en-US" sz="3200" dirty="0"/>
              <a:t> Successful login with valid credentials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Given user opens </a:t>
            </a:r>
            <a:r>
              <a:rPr lang="en-US" sz="3200" dirty="0" err="1"/>
              <a:t>iCollect</a:t>
            </a:r>
            <a:r>
              <a:rPr lang="en-US" sz="3200" dirty="0"/>
              <a:t> login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When user enters valid username and 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And clicks Login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Then system should display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Scenario 2:</a:t>
            </a:r>
            <a:r>
              <a:rPr lang="en-US" sz="3200" dirty="0"/>
              <a:t> Unsuccessful login with invalid credentials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Given user opens </a:t>
            </a:r>
            <a:r>
              <a:rPr lang="en-US" sz="3200" dirty="0" err="1"/>
              <a:t>iCollect</a:t>
            </a:r>
            <a:r>
              <a:rPr lang="en-US" sz="3200" dirty="0"/>
              <a:t> login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When user enters wrong 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And clicks Login button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Then system should show error message</a:t>
            </a:r>
          </a:p>
          <a:p>
            <a:pPr eaLnBrk="0" hangingPunct="0">
              <a:lnSpc>
                <a:spcPct val="120000"/>
              </a:lnSpc>
              <a:buClr>
                <a:schemeClr val="tx1"/>
              </a:buClr>
              <a:defRPr/>
            </a:pPr>
            <a:endParaRPr lang="en-AU" sz="4000" b="1" u="sng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76301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127486" y="657870"/>
            <a:ext cx="11064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DEMO PREPARATION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6830B2-D8EB-7741-BE12-2DF5C88ADA81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9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7C15107-DF39-B743-ABD4-AA846200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DA1DE9-286E-49F4-B6BA-0DC52BF8AEC2}"/>
              </a:ext>
            </a:extLst>
          </p:cNvPr>
          <p:cNvSpPr/>
          <p:nvPr/>
        </p:nvSpPr>
        <p:spPr>
          <a:xfrm>
            <a:off x="550511" y="657870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8D4B30C7-613C-40B5-950E-0499C65CBD23}"/>
              </a:ext>
            </a:extLst>
          </p:cNvPr>
          <p:cNvSpPr/>
          <p:nvPr/>
        </p:nvSpPr>
        <p:spPr bwMode="auto">
          <a:xfrm>
            <a:off x="550511" y="1673533"/>
            <a:ext cx="23135210" cy="1079221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/>
          <a:lstStyle/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18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B29206-7D36-4B91-9089-E98D186E7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48875"/>
              </p:ext>
            </p:extLst>
          </p:nvPr>
        </p:nvGraphicFramePr>
        <p:xfrm>
          <a:off x="550511" y="1851204"/>
          <a:ext cx="23135210" cy="10614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7605">
                  <a:extLst>
                    <a:ext uri="{9D8B030D-6E8A-4147-A177-3AD203B41FA5}">
                      <a16:colId xmlns:a16="http://schemas.microsoft.com/office/drawing/2014/main" val="2101589003"/>
                    </a:ext>
                  </a:extLst>
                </a:gridCol>
                <a:gridCol w="11567605">
                  <a:extLst>
                    <a:ext uri="{9D8B030D-6E8A-4147-A177-3AD203B41FA5}">
                      <a16:colId xmlns:a16="http://schemas.microsoft.com/office/drawing/2014/main" val="2052502021"/>
                    </a:ext>
                  </a:extLst>
                </a:gridCol>
              </a:tblGrid>
              <a:tr h="10614543">
                <a:tc>
                  <a:txBody>
                    <a:bodyPr/>
                    <a:lstStyle/>
                    <a:p>
                      <a:pPr algn="l"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buFont typeface="Wingdings" pitchFamily="2" charset="2"/>
                        <a:buNone/>
                        <a:defRPr/>
                      </a:pPr>
                      <a:endParaRPr lang="en-AU" sz="3200" b="1" u="sng" dirty="0">
                        <a:solidFill>
                          <a:srgbClr val="00B050"/>
                        </a:solidFill>
                        <a:latin typeface="Calibri" panose="020F0502020204030204" pitchFamily="34" charset="0"/>
                      </a:endParaRPr>
                    </a:p>
                    <a:p>
                      <a:pPr algn="l"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buFont typeface="Wingdings" pitchFamily="2" charset="2"/>
                        <a:buNone/>
                        <a:defRPr/>
                      </a:pPr>
                      <a:endParaRPr lang="en-AU" sz="3200" b="1" u="sng" dirty="0">
                        <a:solidFill>
                          <a:srgbClr val="00B050"/>
                        </a:solidFill>
                        <a:latin typeface="Calibri" panose="020F0502020204030204" pitchFamily="34" charset="0"/>
                      </a:endParaRPr>
                    </a:p>
                    <a:p>
                      <a:pPr algn="l"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buFont typeface="Wingdings" pitchFamily="2" charset="2"/>
                        <a:buNone/>
                        <a:defRPr/>
                      </a:pPr>
                      <a:r>
                        <a:rPr lang="en-AU" sz="3200" b="1" u="sng" dirty="0" err="1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3.Execution</a:t>
                      </a:r>
                      <a:r>
                        <a:rPr lang="en-AU" sz="3200" b="1" u="sng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 on </a:t>
                      </a:r>
                      <a:r>
                        <a:rPr lang="en-AU" sz="3200" b="1" u="sng" dirty="0" err="1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BrowserStack</a:t>
                      </a:r>
                      <a:r>
                        <a:rPr lang="en-AU" sz="3200" b="1" u="sng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 Android: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			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webdriver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{driver = remote}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webdriver.remote.url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= "https://hub-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cloud.browserstack.com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/wd/hub"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browserstack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{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user = "YOUR_BROWSERSTACK_USERNAME"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key  = "YOUR_BROWSERSTACK_ACCESS_KEY"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# Example capability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browserstack.capabilities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= {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platformName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"Android",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deviceName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"Google Pixel 7",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platformVersion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"13.0",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"app": "bs://&lt;app-id&gt;",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bstack:options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{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projectName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iCollect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buildName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iCollect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-Mobile-Demo",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sessionName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iCollect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Login Test - Android",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appiumVersion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"2.5.1",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networkLogs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true,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deviceLogs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true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}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289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6523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127486" y="657870"/>
            <a:ext cx="11064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DEMO SCENARIO iOS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6830B2-D8EB-7741-BE12-2DF5C88ADA81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9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7C15107-DF39-B743-ABD4-AA846200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DA1DE9-286E-49F4-B6BA-0DC52BF8AEC2}"/>
              </a:ext>
            </a:extLst>
          </p:cNvPr>
          <p:cNvSpPr/>
          <p:nvPr/>
        </p:nvSpPr>
        <p:spPr>
          <a:xfrm>
            <a:off x="550511" y="657870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8D4B30C7-613C-40B5-950E-0499C65CBD23}"/>
              </a:ext>
            </a:extLst>
          </p:cNvPr>
          <p:cNvSpPr/>
          <p:nvPr/>
        </p:nvSpPr>
        <p:spPr bwMode="auto">
          <a:xfrm>
            <a:off x="550511" y="1673533"/>
            <a:ext cx="23135210" cy="1079221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/>
          <a:lstStyle/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18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B29206-7D36-4B91-9089-E98D186E7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13386"/>
              </p:ext>
            </p:extLst>
          </p:nvPr>
        </p:nvGraphicFramePr>
        <p:xfrm>
          <a:off x="1127486" y="1871296"/>
          <a:ext cx="22424264" cy="9835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2132">
                  <a:extLst>
                    <a:ext uri="{9D8B030D-6E8A-4147-A177-3AD203B41FA5}">
                      <a16:colId xmlns:a16="http://schemas.microsoft.com/office/drawing/2014/main" val="2101589003"/>
                    </a:ext>
                  </a:extLst>
                </a:gridCol>
                <a:gridCol w="11212132">
                  <a:extLst>
                    <a:ext uri="{9D8B030D-6E8A-4147-A177-3AD203B41FA5}">
                      <a16:colId xmlns:a16="http://schemas.microsoft.com/office/drawing/2014/main" val="2052502021"/>
                    </a:ext>
                  </a:extLst>
                </a:gridCol>
              </a:tblGrid>
              <a:tr h="9835495">
                <a:tc>
                  <a:txBody>
                    <a:bodyPr/>
                    <a:lstStyle/>
                    <a:p>
                      <a:pPr algn="l"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buFont typeface="Wingdings" pitchFamily="2" charset="2"/>
                        <a:buNone/>
                        <a:defRPr/>
                      </a:pPr>
                      <a:endParaRPr lang="en-AU" sz="4000" b="1" u="sng" dirty="0">
                        <a:solidFill>
                          <a:srgbClr val="00B050"/>
                        </a:solidFill>
                        <a:latin typeface="Calibri" panose="020F0502020204030204" pitchFamily="34" charset="0"/>
                      </a:endParaRPr>
                    </a:p>
                    <a:p>
                      <a:pPr marL="0" marR="0" lvl="0" indent="0" algn="l" defTabSz="457337" rtl="0" eaLnBrk="0" fontAlgn="auto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3200" b="1" u="sng" dirty="0" err="1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4.Execution</a:t>
                      </a:r>
                      <a:r>
                        <a:rPr lang="en-AU" sz="3200" b="1" u="sng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 on </a:t>
                      </a:r>
                      <a:r>
                        <a:rPr lang="en-AU" sz="3200" b="1" u="sng" dirty="0" err="1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BrowserStack</a:t>
                      </a:r>
                      <a:r>
                        <a:rPr lang="en-AU" sz="3200" b="1" u="sng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 iOS: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# Example capability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browserstack.capabilities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= {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platformName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"iOS",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deviceName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"iPhone 14",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platformVersion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"16",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"app": "bs://&lt;app-id&gt;",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bstack:options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{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projectName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iCollect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buildName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iCollect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-Mobile-Demo",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sessionName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iCollect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Login Test - iOS",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appiumVersion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"2.5.1",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networkLogs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true,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  "</a:t>
                      </a:r>
                      <a:r>
                        <a:rPr lang="en-US" sz="3200" b="0" dirty="0" err="1">
                          <a:solidFill>
                            <a:schemeClr val="tx1"/>
                          </a:solidFill>
                        </a:rPr>
                        <a:t>deviceLogs</a:t>
                      </a: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": true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 }</a:t>
                      </a:r>
                    </a:p>
                    <a:p>
                      <a:pPr eaLnBrk="0" hangingPunct="0">
                        <a:lnSpc>
                          <a:spcPct val="120000"/>
                        </a:lnSpc>
                        <a:buClr>
                          <a:schemeClr val="tx1"/>
                        </a:buClr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289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2451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127486" y="657870"/>
            <a:ext cx="20214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DEMO REPORTING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6830B2-D8EB-7741-BE12-2DF5C88ADA81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9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7C15107-DF39-B743-ABD4-AA846200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DA1DE9-286E-49F4-B6BA-0DC52BF8AEC2}"/>
              </a:ext>
            </a:extLst>
          </p:cNvPr>
          <p:cNvSpPr/>
          <p:nvPr/>
        </p:nvSpPr>
        <p:spPr>
          <a:xfrm>
            <a:off x="550511" y="657870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6A082815-AF80-47CA-96E7-E50702A94B2F}"/>
              </a:ext>
            </a:extLst>
          </p:cNvPr>
          <p:cNvSpPr/>
          <p:nvPr/>
        </p:nvSpPr>
        <p:spPr bwMode="auto">
          <a:xfrm>
            <a:off x="550512" y="2153337"/>
            <a:ext cx="23187312" cy="956462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/>
          <a:lstStyle/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AU" sz="3200" b="1" u="sng" dirty="0">
                <a:solidFill>
                  <a:srgbClr val="00B050"/>
                </a:solidFill>
                <a:latin typeface="Calibri" panose="020F0502020204030204" pitchFamily="34" charset="0"/>
              </a:rPr>
              <a:t>5. Serenity BDD Reporting:</a:t>
            </a:r>
          </a:p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4000" b="1" u="sng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After running:</a:t>
            </a:r>
          </a:p>
          <a:p>
            <a:pPr marL="457200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Serenity generates an HTML report in the target/site/serenity/ directory.</a:t>
            </a:r>
          </a:p>
          <a:p>
            <a:pPr marL="457200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The report includes:</a:t>
            </a: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Overview of test pass/fail.</a:t>
            </a: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Details of each step Given/When/Then.</a:t>
            </a: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Automatic screenshot (capture can be enabled).</a:t>
            </a: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BrowserStack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session link (to view video replay of test run).</a:t>
            </a:r>
            <a:endParaRPr lang="en-AU" sz="4000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17109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127486" y="657870"/>
            <a:ext cx="20214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DEMO FLOW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6830B2-D8EB-7741-BE12-2DF5C88ADA81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9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7C15107-DF39-B743-ABD4-AA846200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DA1DE9-286E-49F4-B6BA-0DC52BF8AEC2}"/>
              </a:ext>
            </a:extLst>
          </p:cNvPr>
          <p:cNvSpPr/>
          <p:nvPr/>
        </p:nvSpPr>
        <p:spPr>
          <a:xfrm>
            <a:off x="550511" y="657870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6A082815-AF80-47CA-96E7-E50702A94B2F}"/>
              </a:ext>
            </a:extLst>
          </p:cNvPr>
          <p:cNvSpPr/>
          <p:nvPr/>
        </p:nvSpPr>
        <p:spPr bwMode="auto">
          <a:xfrm>
            <a:off x="550511" y="2103120"/>
            <a:ext cx="23260465" cy="956462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/>
          <a:lstStyle/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4000" b="1" u="sng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4000" b="1" u="sng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4000" b="1" u="sng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4000" b="1" u="sng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Developer pushes test to GitLab/</a:t>
            </a:r>
            <a:r>
              <a:rPr lang="en-US" sz="32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GitHub.CI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/CD pipeline triggers test execution with Maven/Gradle.</a:t>
            </a: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Test suite runs on </a:t>
            </a:r>
            <a:r>
              <a:rPr lang="en-US" sz="32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BrowserStack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(multi-browser, multi-device).</a:t>
            </a: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Results are returned and Serenity build report is reported.</a:t>
            </a: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Report link is generated to QA team for review.</a:t>
            </a:r>
            <a:endParaRPr lang="en-AU" sz="4000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24598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127486" y="657870"/>
            <a:ext cx="20214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6830B2-D8EB-7741-BE12-2DF5C88ADA81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9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7C15107-DF39-B743-ABD4-AA846200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DA1DE9-286E-49F4-B6BA-0DC52BF8AEC2}"/>
              </a:ext>
            </a:extLst>
          </p:cNvPr>
          <p:cNvSpPr/>
          <p:nvPr/>
        </p:nvSpPr>
        <p:spPr>
          <a:xfrm>
            <a:off x="550511" y="657870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6A082815-AF80-47CA-96E7-E50702A94B2F}"/>
              </a:ext>
            </a:extLst>
          </p:cNvPr>
          <p:cNvSpPr/>
          <p:nvPr/>
        </p:nvSpPr>
        <p:spPr bwMode="auto">
          <a:xfrm>
            <a:off x="550512" y="2075688"/>
            <a:ext cx="23132448" cy="956462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/>
          <a:lstStyle/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AU" sz="3200" b="1" u="sng" dirty="0">
                <a:solidFill>
                  <a:srgbClr val="00B050"/>
                </a:solidFill>
                <a:latin typeface="Calibri" panose="020F0502020204030204" pitchFamily="34" charset="0"/>
              </a:rPr>
              <a:t>Serenity BDD Reporting</a:t>
            </a:r>
            <a:r>
              <a:rPr lang="en-AU" sz="4000" b="1" u="sng" dirty="0">
                <a:solidFill>
                  <a:srgbClr val="00B050"/>
                </a:solidFill>
                <a:latin typeface="Calibri" panose="020F0502020204030204" pitchFamily="34" charset="0"/>
              </a:rPr>
              <a:t>:</a:t>
            </a:r>
          </a:p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4000" b="1" u="sng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eaLnBrk="0" hangingPunct="0"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After running:</a:t>
            </a:r>
          </a:p>
          <a:p>
            <a:pPr marL="457200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Serenity generates an HTML report in the target/site/serenity/ directory.</a:t>
            </a:r>
          </a:p>
          <a:p>
            <a:pPr marL="457200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The report includes:</a:t>
            </a: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Overview of test pass/fail.</a:t>
            </a: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Details of each step Given/When/Then.</a:t>
            </a: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Automatic screenshot (capture can be enabled).</a:t>
            </a:r>
          </a:p>
          <a:p>
            <a:pPr marL="1371417" lvl="1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200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BrowserStack</a:t>
            </a:r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 session link (to view video replay of test run).</a:t>
            </a:r>
            <a:endParaRPr lang="en-AU" sz="4000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2137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090974" y="601095"/>
            <a:ext cx="12551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JENSKIN CI/CD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33F4F-253C-4A28-B0E6-172104929CB0}"/>
              </a:ext>
            </a:extLst>
          </p:cNvPr>
          <p:cNvSpPr/>
          <p:nvPr/>
        </p:nvSpPr>
        <p:spPr>
          <a:xfrm>
            <a:off x="550511" y="674672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BE04F-860D-2544-A143-090DE6CA139F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8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6096C68-4D6B-4943-9398-13FA3D11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7DA205-B22D-48DA-9901-1F36E0D9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527" y="1915283"/>
            <a:ext cx="17501617" cy="103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1907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090974" y="601095"/>
            <a:ext cx="12551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BROWSERSTACK OVERVIEW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33F4F-253C-4A28-B0E6-172104929CB0}"/>
              </a:ext>
            </a:extLst>
          </p:cNvPr>
          <p:cNvSpPr/>
          <p:nvPr/>
        </p:nvSpPr>
        <p:spPr>
          <a:xfrm>
            <a:off x="550511" y="674672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BE04F-860D-2544-A143-090DE6CA139F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8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6096C68-4D6B-4943-9398-13FA3D11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CA69A2B-3994-4183-992E-F2BE45B19C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63471"/>
              </p:ext>
            </p:extLst>
          </p:nvPr>
        </p:nvGraphicFramePr>
        <p:xfrm>
          <a:off x="5137931" y="1237113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Worksheet" showAsIcon="1" r:id="rId4" imgW="914400" imgH="771525" progId="Excel.Sheet.12">
                  <p:embed/>
                </p:oleObj>
              </mc:Choice>
              <mc:Fallback>
                <p:oleObj name="Worksheet" showAsIcon="1" r:id="rId4" imgW="914400" imgH="771525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318690A-5DE0-4EED-97FD-D41A6A05BA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7931" y="1237113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C7AB7B07-E91F-4CB6-B476-B38EC5541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588629"/>
              </p:ext>
            </p:extLst>
          </p:nvPr>
        </p:nvGraphicFramePr>
        <p:xfrm>
          <a:off x="550511" y="1785753"/>
          <a:ext cx="23135211" cy="10077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359">
                  <a:extLst>
                    <a:ext uri="{9D8B030D-6E8A-4147-A177-3AD203B41FA5}">
                      <a16:colId xmlns:a16="http://schemas.microsoft.com/office/drawing/2014/main" val="3949156782"/>
                    </a:ext>
                  </a:extLst>
                </a:gridCol>
                <a:gridCol w="1421473">
                  <a:extLst>
                    <a:ext uri="{9D8B030D-6E8A-4147-A177-3AD203B41FA5}">
                      <a16:colId xmlns:a16="http://schemas.microsoft.com/office/drawing/2014/main" val="637037699"/>
                    </a:ext>
                  </a:extLst>
                </a:gridCol>
                <a:gridCol w="1420754">
                  <a:extLst>
                    <a:ext uri="{9D8B030D-6E8A-4147-A177-3AD203B41FA5}">
                      <a16:colId xmlns:a16="http://schemas.microsoft.com/office/drawing/2014/main" val="545383676"/>
                    </a:ext>
                  </a:extLst>
                </a:gridCol>
                <a:gridCol w="1971643">
                  <a:extLst>
                    <a:ext uri="{9D8B030D-6E8A-4147-A177-3AD203B41FA5}">
                      <a16:colId xmlns:a16="http://schemas.microsoft.com/office/drawing/2014/main" val="1019509619"/>
                    </a:ext>
                  </a:extLst>
                </a:gridCol>
                <a:gridCol w="15665982">
                  <a:extLst>
                    <a:ext uri="{9D8B030D-6E8A-4147-A177-3AD203B41FA5}">
                      <a16:colId xmlns:a16="http://schemas.microsoft.com/office/drawing/2014/main" val="3117502598"/>
                    </a:ext>
                  </a:extLst>
                </a:gridCol>
              </a:tblGrid>
              <a:tr h="111975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Chipset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279303"/>
                  </a:ext>
                </a:extLst>
              </a:tr>
              <a:tr h="1119751">
                <a:tc>
                  <a:txBody>
                    <a:bodyPr/>
                    <a:lstStyle/>
                    <a:p>
                      <a:r>
                        <a:rPr lang="en-US" sz="2000" dirty="0"/>
                        <a:t>Samsung Galaxy </a:t>
                      </a:r>
                      <a:r>
                        <a:rPr lang="en-US" sz="2000" dirty="0" err="1"/>
                        <a:t>S21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Anroid</a:t>
                      </a:r>
                      <a:r>
                        <a:rPr lang="en-US" sz="2000" dirty="0"/>
                        <a:t> 14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1080x2400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Exynos</a:t>
                      </a:r>
                      <a:r>
                        <a:rPr lang="en-US" sz="2000" dirty="0"/>
                        <a:t> 2100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412504"/>
                  </a:ext>
                </a:extLst>
              </a:tr>
              <a:tr h="1119751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Samsung Galaxy 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A53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 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1080x2400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Exynos 1280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951893"/>
                  </a:ext>
                </a:extLst>
              </a:tr>
              <a:tr h="1119751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Google Pixel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 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1080x2400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https://app-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automate.browserstack.com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/dashboard/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v2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/public-build/MGJrbUZ3NndKYnlKUjBRSm1Ib0hSWFk0S01TT3dNbTFTS3FiSkM3S2dPVm9vdFNoQ3B3T0EvQ2dUckM0U2laZG5oOEtXbFhmZDNXL1FzYndqSGVPY2c9PS0tT3cwZG5lYkZidjdGbFNsdWNkQjJpUT09--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6353c0150a69498232bc1f29c012d59b0820ee32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730195"/>
                  </a:ext>
                </a:extLst>
              </a:tr>
              <a:tr h="1119751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Xiaomi Redmi Note 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Android 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1080x2400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Snapdragon 685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https://app-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automate.browserstack.com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/dashboard/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v2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/public-build/Q3pjZi9XSklIalg3K2tvNlhjRjQ1VnVLY1pCT2hCbzhGSXNwVlkyQVVXenh1ZWxmRTdzT0dobDRZalkrOU1ZaDZjL09VcXNIZFowRm0yWlJqSFZrNUE9PS0tc3JJOElKbEhmcTFuV2d1Vk53S3ViZz09--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7c0bdf2234b6e35fca8c97f828da01c05c3c8c28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61697"/>
                  </a:ext>
                </a:extLst>
              </a:tr>
              <a:tr h="1119751"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iPhone 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iOS 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1170x2532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A15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https://app-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automate.browserstack.com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/dashboard/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v2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/public-build/eDNpcXhQQ1Q2bm9LVGVSd3FMWnp3c3NWZTBtdGI1TXdTY1ExUTQxUVpjNEt3MUIrM3B0TGxpdFVjT2dxcitRMU9ZeXFIaGpURnRBOXk3ZVEvR3NIc3c9PS0tck1TQldkMDBHWDBScGFCd1RVLy96dz09--</a:t>
                      </a:r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5bdbeb26c35c642d264be7d52d4c9194a937f3ac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558252"/>
                  </a:ext>
                </a:extLst>
              </a:tr>
              <a:tr h="1119751"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iPhone 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iOS 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1170x2532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988859"/>
                  </a:ext>
                </a:extLst>
              </a:tr>
              <a:tr h="1119751"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iPhone SE (3rd gen)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iOS 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750x1334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391365"/>
                  </a:ext>
                </a:extLst>
              </a:tr>
              <a:tr h="1119751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iPhone 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iOS 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1179x2556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A16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07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8931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090974" y="601095"/>
            <a:ext cx="12551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BROWSERSTACK OVERVIEW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33F4F-253C-4A28-B0E6-172104929CB0}"/>
              </a:ext>
            </a:extLst>
          </p:cNvPr>
          <p:cNvSpPr/>
          <p:nvPr/>
        </p:nvSpPr>
        <p:spPr>
          <a:xfrm>
            <a:off x="550511" y="674672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BE04F-860D-2544-A143-090DE6CA139F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8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6096C68-4D6B-4943-9398-13FA3D11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02754D-6762-43F0-BD4F-53A87E9061A5}"/>
              </a:ext>
            </a:extLst>
          </p:cNvPr>
          <p:cNvSpPr txBox="1"/>
          <p:nvPr/>
        </p:nvSpPr>
        <p:spPr>
          <a:xfrm>
            <a:off x="4060858" y="11802458"/>
            <a:ext cx="191639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https://app-</a:t>
            </a:r>
            <a:r>
              <a:rPr lang="en-US" sz="2800" dirty="0" err="1"/>
              <a:t>automate.browserstack.com</a:t>
            </a:r>
            <a:r>
              <a:rPr lang="en-US" sz="2800" dirty="0"/>
              <a:t>/dashboard/</a:t>
            </a:r>
            <a:r>
              <a:rPr lang="en-US" sz="2800" dirty="0" err="1"/>
              <a:t>v2</a:t>
            </a:r>
            <a:r>
              <a:rPr lang="en-US" sz="2800" dirty="0"/>
              <a:t>/public-build/Q3pjZi9XSklIalg3K2tvNlhjRjQ1VnVLY1pCT2hCbzhGSXNwVlkyQVVXenh1ZWxmRTdzT0dobDRZalkrOU1ZaDZjL09VcXNIZFowRm0yWlJqSFZrNUE9PS0tc3JJOElKbEhmcTFuV2d1Vk53S3ViZz09--</a:t>
            </a:r>
            <a:r>
              <a:rPr lang="en-US" sz="2800" dirty="0" err="1"/>
              <a:t>7c0bdf2234b6e35fca8c97f828da01c05c3c8c28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8DFA0-0B18-4B27-A547-D1418D118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942" y="1771100"/>
            <a:ext cx="16391933" cy="96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9006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090974" y="601095"/>
            <a:ext cx="11838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BROWSERSTACK BUILD RUN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33F4F-253C-4A28-B0E6-172104929CB0}"/>
              </a:ext>
            </a:extLst>
          </p:cNvPr>
          <p:cNvSpPr/>
          <p:nvPr/>
        </p:nvSpPr>
        <p:spPr>
          <a:xfrm>
            <a:off x="550511" y="674672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BE04F-860D-2544-A143-090DE6CA139F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8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6096C68-4D6B-4943-9398-13FA3D11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61D46C-C3F6-4616-946D-73EBEC247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11" y="1821318"/>
            <a:ext cx="18364518" cy="1074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3152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CAF5CFC-53BD-F246-A0AE-F0A1D13C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9"/>
            <a:ext cx="24384000" cy="13705661"/>
          </a:xfrm>
          <a:prstGeom prst="rect">
            <a:avLst/>
          </a:prstGeom>
        </p:spPr>
      </p:pic>
      <p:sp>
        <p:nvSpPr>
          <p:cNvPr id="6" name="Rectangle 2"/>
          <p:cNvSpPr>
            <a:spLocks/>
          </p:cNvSpPr>
          <p:nvPr/>
        </p:nvSpPr>
        <p:spPr bwMode="auto">
          <a:xfrm>
            <a:off x="2181450" y="2040081"/>
            <a:ext cx="12180440" cy="193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Open Sans Light" charset="0"/>
              </a:rPr>
              <a:t>AGENDA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7336C9F-FF77-E04C-BD56-FCDE202C2E66}"/>
              </a:ext>
            </a:extLst>
          </p:cNvPr>
          <p:cNvSpPr>
            <a:spLocks/>
          </p:cNvSpPr>
          <p:nvPr/>
        </p:nvSpPr>
        <p:spPr bwMode="auto">
          <a:xfrm>
            <a:off x="6784848" y="4333009"/>
            <a:ext cx="11631168" cy="654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0" marR="0" lvl="0" indent="-1371600" algn="l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Open Sans Light" charset="0"/>
              </a:rPr>
              <a:t>Overview/ Problem Statement</a:t>
            </a:r>
          </a:p>
          <a:p>
            <a:pPr marL="0" marR="0" lvl="0" indent="-1371600" algn="l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Open Sans Light" charset="0"/>
              </a:rPr>
              <a:t>Solution</a:t>
            </a:r>
          </a:p>
          <a:p>
            <a:pPr marL="0" marR="0" lvl="0" indent="-1371600" algn="l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Open Sans Light" charset="0"/>
              </a:rPr>
              <a:t>Demo</a:t>
            </a:r>
          </a:p>
          <a:p>
            <a:pPr marL="0" marR="0" lvl="0" indent="-1371600" algn="l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Open Sans Light" charset="0"/>
              </a:rPr>
              <a:t>Conclusion</a:t>
            </a:r>
          </a:p>
          <a:p>
            <a:pPr marL="0" marR="0" lvl="0" indent="-1371600" algn="l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  <a:sym typeface="Open Sans Light" charset="0"/>
              </a:rPr>
              <a:t>Q&amp;A</a:t>
            </a:r>
          </a:p>
          <a:p>
            <a:pPr marL="1371600" marR="0" lvl="0" indent="-1371600" algn="l" defTabSz="182843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FB55A"/>
              </a:solidFill>
              <a:effectLst/>
              <a:uLnTx/>
              <a:uFillTx/>
              <a:latin typeface="SVN-Gilroy" charset="0"/>
              <a:ea typeface="SVN-Gilroy" charset="0"/>
              <a:cs typeface="SVN-Gilroy" charset="0"/>
              <a:sym typeface="Open Sans Light" charset="0"/>
            </a:endParaRPr>
          </a:p>
        </p:txBody>
      </p:sp>
      <p:pic>
        <p:nvPicPr>
          <p:cNvPr id="9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2A66468C-B446-1948-B558-0C598A80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260" y="34928"/>
            <a:ext cx="5853723" cy="365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57605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090974" y="601095"/>
            <a:ext cx="16575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BROWSERSTACK BUILD SUMMARY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33F4F-253C-4A28-B0E6-172104929CB0}"/>
              </a:ext>
            </a:extLst>
          </p:cNvPr>
          <p:cNvSpPr/>
          <p:nvPr/>
        </p:nvSpPr>
        <p:spPr>
          <a:xfrm>
            <a:off x="550511" y="674672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BE04F-860D-2544-A143-090DE6CA139F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8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6096C68-4D6B-4943-9398-13FA3D11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424F2-0270-4E72-8FE9-DD10EB66D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16" y="1785753"/>
            <a:ext cx="18409590" cy="1086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65447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090974" y="601095"/>
            <a:ext cx="14728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SERENITY TEST SUIT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33F4F-253C-4A28-B0E6-172104929CB0}"/>
              </a:ext>
            </a:extLst>
          </p:cNvPr>
          <p:cNvSpPr/>
          <p:nvPr/>
        </p:nvSpPr>
        <p:spPr>
          <a:xfrm>
            <a:off x="550511" y="674672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BE04F-860D-2544-A143-090DE6CA139F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8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6096C68-4D6B-4943-9398-13FA3D11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7AD4C-52C5-45B2-B0B2-837F3A9F5E94}"/>
              </a:ext>
            </a:extLst>
          </p:cNvPr>
          <p:cNvSpPr txBox="1"/>
          <p:nvPr/>
        </p:nvSpPr>
        <p:spPr>
          <a:xfrm>
            <a:off x="3752491" y="12657538"/>
            <a:ext cx="19010135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Test scripts:  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7508E2F-7716-4465-875D-76C655B74B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829483"/>
              </p:ext>
            </p:extLst>
          </p:nvPr>
        </p:nvGraphicFramePr>
        <p:xfrm>
          <a:off x="6369321" y="125948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Packager Shell Object" showAsIcon="1" r:id="rId4" imgW="914400" imgH="771525" progId="Package">
                  <p:embed/>
                </p:oleObj>
              </mc:Choice>
              <mc:Fallback>
                <p:oleObj name="Packager Shell Object" showAsIcon="1" r:id="rId4" imgW="914400" imgH="771525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386CE39-D7A1-4A59-A525-2020544FB6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69321" y="125948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6E7BD10-E6E7-41AE-B6F1-FB0F95921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41" y="1679420"/>
            <a:ext cx="17803014" cy="104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22301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090974" y="601095"/>
            <a:ext cx="14728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SERENITY TEST SUIT DETAIL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33F4F-253C-4A28-B0E6-172104929CB0}"/>
              </a:ext>
            </a:extLst>
          </p:cNvPr>
          <p:cNvSpPr/>
          <p:nvPr/>
        </p:nvSpPr>
        <p:spPr>
          <a:xfrm>
            <a:off x="550511" y="674672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BE04F-860D-2544-A143-090DE6CA139F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8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6096C68-4D6B-4943-9398-13FA3D11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9184AA-BA09-4FB1-9886-6E9A8BC98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93" y="1970078"/>
            <a:ext cx="18449895" cy="1085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83541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090974" y="601095"/>
            <a:ext cx="14728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SERENITY TEST SUIT DETAIL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33F4F-253C-4A28-B0E6-172104929CB0}"/>
              </a:ext>
            </a:extLst>
          </p:cNvPr>
          <p:cNvSpPr/>
          <p:nvPr/>
        </p:nvSpPr>
        <p:spPr>
          <a:xfrm>
            <a:off x="550511" y="674672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BE04F-860D-2544-A143-090DE6CA139F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8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6096C68-4D6B-4943-9398-13FA3D11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E9B93-74D8-4DEE-8279-D0C392644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58" y="1785753"/>
            <a:ext cx="18845429" cy="1110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131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090974" y="601095"/>
            <a:ext cx="10741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SERENITY TEST OUTCOME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33F4F-253C-4A28-B0E6-172104929CB0}"/>
              </a:ext>
            </a:extLst>
          </p:cNvPr>
          <p:cNvSpPr/>
          <p:nvPr/>
        </p:nvSpPr>
        <p:spPr>
          <a:xfrm>
            <a:off x="550511" y="674672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BE04F-860D-2544-A143-090DE6CA139F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8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6096C68-4D6B-4943-9398-13FA3D11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A8D6A1-1002-4629-8A8A-1CA1B62FF354}"/>
              </a:ext>
            </a:extLst>
          </p:cNvPr>
          <p:cNvSpPr txBox="1"/>
          <p:nvPr/>
        </p:nvSpPr>
        <p:spPr>
          <a:xfrm>
            <a:off x="3752491" y="12742726"/>
            <a:ext cx="19250419" cy="646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Automation Report: http://</a:t>
            </a:r>
            <a:r>
              <a:rPr lang="en-US" dirty="0" err="1"/>
              <a:t>opsched.deltavn.vn:8014</a:t>
            </a:r>
            <a:r>
              <a:rPr lang="en-US" dirty="0"/>
              <a:t>/automation/mobile/origin/develop/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90C16-C4AD-41D1-A516-FD4AB4FA1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92" y="1728274"/>
            <a:ext cx="18254989" cy="107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52312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ECC218-9A40-294B-B881-741BACA32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687"/>
            <a:ext cx="24370220" cy="13723759"/>
          </a:xfrm>
          <a:prstGeom prst="rect">
            <a:avLst/>
          </a:prstGeom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9670225" y="4305420"/>
            <a:ext cx="14360877" cy="390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SVN-Gilroy" charset="0"/>
                <a:cs typeface="SVN-Gilroy" charset="0"/>
                <a:sym typeface="Open Sans Light" charset="0"/>
              </a:rPr>
              <a:t>Q&amp;A</a:t>
            </a:r>
          </a:p>
        </p:txBody>
      </p:sp>
      <p:pic>
        <p:nvPicPr>
          <p:cNvPr id="5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E76F2EBC-4D0F-E940-8C52-8E866927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260" y="34928"/>
            <a:ext cx="5853723" cy="365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6696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usiness Analysis - Define the problem statement correctly before anything!"/>
          <p:cNvSpPr>
            <a:spLocks noChangeAspect="1" noChangeArrowheads="1"/>
          </p:cNvSpPr>
          <p:nvPr/>
        </p:nvSpPr>
        <p:spPr bwMode="auto">
          <a:xfrm>
            <a:off x="155574" y="-144463"/>
            <a:ext cx="5696585" cy="569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Business Analysis - Define the problem statement correctly before anything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01CB494F-72B5-4E89-AA09-D0531460365B}"/>
              </a:ext>
            </a:extLst>
          </p:cNvPr>
          <p:cNvSpPr/>
          <p:nvPr/>
        </p:nvSpPr>
        <p:spPr bwMode="auto">
          <a:xfrm>
            <a:off x="850328" y="1703154"/>
            <a:ext cx="10799128" cy="996459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/>
          <a:lstStyle/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AU" sz="4000" b="1" u="sng" dirty="0">
                <a:solidFill>
                  <a:srgbClr val="00B050"/>
                </a:solidFill>
                <a:latin typeface="Calibri" panose="020F0502020204030204" pitchFamily="34" charset="0"/>
              </a:rPr>
              <a:t>Problem Statement:</a:t>
            </a:r>
          </a:p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4000" b="1" u="sng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US" sz="3000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</a:rPr>
              <a:t>Manual testing for mobile applications presents several critical challenges as our product sales:</a:t>
            </a:r>
          </a:p>
          <a:p>
            <a:pPr eaLnBrk="0" hangingPunct="0"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sz="3000" b="1" dirty="0">
                <a:latin typeface="Calibri" panose="020F0502020204030204" pitchFamily="34" charset="0"/>
              </a:rPr>
              <a:t>Inefficiencies in Manual Testing:</a:t>
            </a:r>
          </a:p>
          <a:p>
            <a:pPr marL="457200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Calibri" panose="020F0502020204030204" pitchFamily="34" charset="0"/>
              </a:rPr>
              <a:t>Time-consuming: High effort is require to repeatedly execute test cases.</a:t>
            </a:r>
          </a:p>
          <a:p>
            <a:pPr marL="457200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Calibri" panose="020F0502020204030204" pitchFamily="34" charset="0"/>
              </a:rPr>
              <a:t>Error prone: Prone to human errors and inconsistency in result</a:t>
            </a:r>
          </a:p>
          <a:p>
            <a:pPr eaLnBrk="0" hangingPunct="0"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sz="3000" b="1" dirty="0">
                <a:latin typeface="Calibri" panose="020F0502020204030204" pitchFamily="34" charset="0"/>
              </a:rPr>
              <a:t>Limited Test Coverage</a:t>
            </a:r>
          </a:p>
          <a:p>
            <a:pPr marL="457200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Calibri" panose="020F0502020204030204" pitchFamily="34" charset="0"/>
              </a:rPr>
              <a:t>Lacks scalability across platform (iOS &amp; Android)</a:t>
            </a:r>
          </a:p>
          <a:p>
            <a:pPr marL="457200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Calibri" panose="020F0502020204030204" pitchFamily="34" charset="0"/>
              </a:rPr>
              <a:t>Inadequate coverage of real-world device and OS version</a:t>
            </a:r>
          </a:p>
          <a:p>
            <a:pPr eaLnBrk="0" hangingPunct="0">
              <a:lnSpc>
                <a:spcPct val="120000"/>
              </a:lnSpc>
              <a:buClr>
                <a:schemeClr val="tx1"/>
              </a:buClr>
              <a:defRPr/>
            </a:pPr>
            <a:r>
              <a:rPr lang="en-US" sz="3000" dirty="0">
                <a:latin typeface="Calibri" panose="020F0502020204030204" pitchFamily="34" charset="0"/>
              </a:rPr>
              <a:t>Lack of Modern DevOps Practices</a:t>
            </a:r>
          </a:p>
          <a:p>
            <a:pPr marL="457200" indent="-457200" eaLnBrk="0" hangingPunct="0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latin typeface="Calibri" panose="020F0502020204030204" pitchFamily="34" charset="0"/>
              </a:rPr>
              <a:t>No CI/CD integration for automated feedback loops</a:t>
            </a:r>
          </a:p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3000" b="1" u="sng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01CB494F-72B5-4E89-AA09-D0531460365B}"/>
              </a:ext>
            </a:extLst>
          </p:cNvPr>
          <p:cNvSpPr/>
          <p:nvPr/>
        </p:nvSpPr>
        <p:spPr bwMode="auto">
          <a:xfrm>
            <a:off x="12722220" y="1703152"/>
            <a:ext cx="10811453" cy="9964591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/>
          <a:lstStyle/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en-AU" sz="4000" b="1" u="sng" dirty="0">
                <a:solidFill>
                  <a:srgbClr val="00B050"/>
                </a:solidFill>
                <a:latin typeface="Calibri" panose="020F0502020204030204" pitchFamily="34" charset="0"/>
              </a:rPr>
              <a:t>Objective </a:t>
            </a:r>
            <a:r>
              <a:rPr lang="en-AU" sz="4000" b="1" u="sng">
                <a:solidFill>
                  <a:srgbClr val="00B050"/>
                </a:solidFill>
                <a:latin typeface="Calibri" panose="020F0502020204030204" pitchFamily="34" charset="0"/>
              </a:rPr>
              <a:t>&amp; Goals</a:t>
            </a:r>
          </a:p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4000" b="1" u="sng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sz="3200" b="1" dirty="0">
                <a:latin typeface="Calibri" panose="020F0502020204030204" pitchFamily="34" charset="0"/>
              </a:rPr>
              <a:t>Ensure Quality &amp; Efficiency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</a:rPr>
              <a:t>Improve Product quality by catching regression early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</a:rPr>
              <a:t>Reduce 	manual testing effort and cost</a:t>
            </a:r>
          </a:p>
          <a:p>
            <a:pPr algn="just"/>
            <a:r>
              <a:rPr lang="en-US" sz="3200" b="1" dirty="0">
                <a:latin typeface="Calibri" panose="020F0502020204030204" pitchFamily="34" charset="0"/>
              </a:rPr>
              <a:t>Enable Agile &amp; CI/CD Readiness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</a:rPr>
              <a:t>Accelerate feedback loops through CI/CD integration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</a:rPr>
              <a:t>Ensure faster releases with Automated testing </a:t>
            </a:r>
            <a:r>
              <a:rPr lang="en-US" sz="3200" dirty="0" err="1">
                <a:latin typeface="Calibri" panose="020F0502020204030204" pitchFamily="34" charset="0"/>
              </a:rPr>
              <a:t>piplines</a:t>
            </a:r>
            <a:endParaRPr lang="en-US" sz="3200" dirty="0">
              <a:latin typeface="Calibri" panose="020F0502020204030204" pitchFamily="34" charset="0"/>
            </a:endParaRPr>
          </a:p>
          <a:p>
            <a:pPr algn="just"/>
            <a:r>
              <a:rPr lang="en-US" sz="3200" b="1" dirty="0">
                <a:latin typeface="Calibri" panose="020F0502020204030204" pitchFamily="34" charset="0"/>
              </a:rPr>
              <a:t>Leverage Best Practices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</a:rPr>
              <a:t>Adopt BDD (Behavior Driven Development) for human-readable and extensible test scripts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</a:rPr>
              <a:t>Integrate Serenity BDD to manage test scenarios and generate report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</a:rPr>
              <a:t>Integrated Apium: for execution test across iOS and Android and multiple environments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</a:endParaRPr>
          </a:p>
          <a:p>
            <a:pPr algn="just"/>
            <a:endParaRPr lang="en-US" sz="3000" b="1" dirty="0">
              <a:latin typeface="Calibri" panose="020F0502020204030204" pitchFamily="34" charset="0"/>
            </a:endParaRPr>
          </a:p>
          <a:p>
            <a:pPr algn="l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AU" sz="1400" b="1" u="sng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1191732" y="182369"/>
            <a:ext cx="8360669" cy="1394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PROPOSAL OVERVIEW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1" y="483846"/>
            <a:ext cx="682811" cy="121930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797F2F-40AE-8245-A6B9-03F79B3719B6}"/>
              </a:ext>
            </a:extLst>
          </p:cNvPr>
          <p:cNvSpPr/>
          <p:nvPr/>
        </p:nvSpPr>
        <p:spPr bwMode="auto">
          <a:xfrm>
            <a:off x="1533139" y="12145108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15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4E6F42F6-B3BC-AF43-9CDA-5D0773365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8" y="11976113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8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/>
          </p:cNvSpPr>
          <p:nvPr/>
        </p:nvSpPr>
        <p:spPr bwMode="auto">
          <a:xfrm>
            <a:off x="1203955" y="71444"/>
            <a:ext cx="18479158" cy="193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SOLUTION OVERVIEW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7336C9F-FF77-E04C-BD56-FCDE202C2E66}"/>
              </a:ext>
            </a:extLst>
          </p:cNvPr>
          <p:cNvSpPr>
            <a:spLocks/>
          </p:cNvSpPr>
          <p:nvPr/>
        </p:nvSpPr>
        <p:spPr bwMode="auto">
          <a:xfrm>
            <a:off x="5435131" y="8610740"/>
            <a:ext cx="19171587" cy="906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743173" indent="-743173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440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4" y="517383"/>
            <a:ext cx="682811" cy="12193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BE53D0-BBC5-7B44-B200-C8788E127E6B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12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5DD53117-5B9C-904B-A5AD-E0C5946D5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29F7BB-BB51-4167-B764-7D2CA8F48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01" y="1392470"/>
            <a:ext cx="18378129" cy="1225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/>
          </p:cNvSpPr>
          <p:nvPr/>
        </p:nvSpPr>
        <p:spPr bwMode="auto">
          <a:xfrm>
            <a:off x="1203955" y="376740"/>
            <a:ext cx="5102700" cy="121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7336C9F-FF77-E04C-BD56-FCDE202C2E66}"/>
              </a:ext>
            </a:extLst>
          </p:cNvPr>
          <p:cNvSpPr>
            <a:spLocks/>
          </p:cNvSpPr>
          <p:nvPr/>
        </p:nvSpPr>
        <p:spPr bwMode="auto">
          <a:xfrm>
            <a:off x="5435131" y="8610740"/>
            <a:ext cx="19171587" cy="906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743173" indent="-743173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440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4" y="495837"/>
            <a:ext cx="682811" cy="12193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BE53D0-BBC5-7B44-B200-C8788E127E6B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12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5DD53117-5B9C-904B-A5AD-E0C5946D5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64075C-7ABA-4BAB-AC58-0CD269047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6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2CFB76A-E2B5-47D8-8C5A-C090EE580393}"/>
              </a:ext>
            </a:extLst>
          </p:cNvPr>
          <p:cNvSpPr>
            <a:spLocks/>
          </p:cNvSpPr>
          <p:nvPr/>
        </p:nvSpPr>
        <p:spPr bwMode="auto">
          <a:xfrm>
            <a:off x="1167700" y="543157"/>
            <a:ext cx="17618206" cy="923330"/>
          </a:xfrm>
          <a:prstGeom prst="rect">
            <a:avLst/>
          </a:prstGeom>
          <a:noFill/>
          <a:ln w="12700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defRPr/>
            </a:pPr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SCOPE AND DELIVERABLES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89" y="543157"/>
            <a:ext cx="682811" cy="121930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B790D4-4C7C-DA4B-8E4D-6C5ECAEBE581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6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917C7BDF-27AB-E34E-BB0F-450182F1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040DC-1B8B-40A0-AC37-D516E1EC3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81200"/>
            <a:ext cx="146304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0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952677" y="554283"/>
            <a:ext cx="10732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IMPLEMENTATION PLAN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0E6F8F-654A-E64C-BC02-B737B02E7069}"/>
              </a:ext>
            </a:extLst>
          </p:cNvPr>
          <p:cNvSpPr/>
          <p:nvPr/>
        </p:nvSpPr>
        <p:spPr bwMode="auto">
          <a:xfrm>
            <a:off x="1381090" y="12146054"/>
            <a:ext cx="2731186" cy="121942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7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2EE0C61-82CD-4340-91A9-EEC1396D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8" y="12049762"/>
            <a:ext cx="2763513" cy="172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DCF16E-7BF0-4DED-A425-60F17D36DA7A}"/>
              </a:ext>
            </a:extLst>
          </p:cNvPr>
          <p:cNvSpPr/>
          <p:nvPr/>
        </p:nvSpPr>
        <p:spPr>
          <a:xfrm>
            <a:off x="549397" y="554283"/>
            <a:ext cx="297761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D4C45-5B94-4A16-A34A-F3F144ABE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35209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090974" y="546173"/>
            <a:ext cx="14072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COST BROWSERSTACK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33F4F-253C-4A28-B0E6-172104929CB0}"/>
              </a:ext>
            </a:extLst>
          </p:cNvPr>
          <p:cNvSpPr/>
          <p:nvPr/>
        </p:nvSpPr>
        <p:spPr>
          <a:xfrm>
            <a:off x="550511" y="546173"/>
            <a:ext cx="295536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ABE04F-860D-2544-A143-090DE6CA139F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8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36096C68-4D6B-4943-9398-13FA3D11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0A0F03-8DE6-47D2-9B43-9C4D7B48F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42" y="2123446"/>
            <a:ext cx="6843503" cy="102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4764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13169A-BD5E-48C1-B963-939ADA0D3939}"/>
              </a:ext>
            </a:extLst>
          </p:cNvPr>
          <p:cNvSpPr txBox="1"/>
          <p:nvPr/>
        </p:nvSpPr>
        <p:spPr>
          <a:xfrm>
            <a:off x="1049988" y="594360"/>
            <a:ext cx="7724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dirty="0">
                <a:gradFill>
                  <a:gsLst>
                    <a:gs pos="1000">
                      <a:srgbClr val="9BDEB1"/>
                    </a:gs>
                    <a:gs pos="100000">
                      <a:srgbClr val="225C74"/>
                    </a:gs>
                  </a:gsLst>
                  <a:lin ang="2700000" scaled="1"/>
                </a:gradFill>
                <a:latin typeface="Calibri" panose="020F0502020204030204" pitchFamily="34" charset="0"/>
                <a:cs typeface="Arial" panose="020B0604020202020204" pitchFamily="34" charset="0"/>
              </a:rPr>
              <a:t> QUALITY METRICS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433F4F-253C-4A28-B0E6-172104929CB0}"/>
              </a:ext>
            </a:extLst>
          </p:cNvPr>
          <p:cNvSpPr/>
          <p:nvPr/>
        </p:nvSpPr>
        <p:spPr>
          <a:xfrm>
            <a:off x="549398" y="594360"/>
            <a:ext cx="297761" cy="834146"/>
          </a:xfrm>
          <a:prstGeom prst="rect">
            <a:avLst/>
          </a:prstGeom>
          <a:solidFill>
            <a:srgbClr val="169C9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2114" eaLnBrk="0" hangingPunct="0">
              <a:defRPr/>
            </a:pPr>
            <a:endParaRPr lang="en-US" sz="2000" kern="0" dirty="0">
              <a:solidFill>
                <a:srgbClr val="434F5A"/>
              </a:solidFill>
              <a:latin typeface="Calibri" panose="020F0502020204030204" pitchFamily="34" charset="0"/>
              <a:ea typeface="Lato" charset="0"/>
              <a:cs typeface="Lato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7C5116-0036-C04F-A67E-1564D3A2818D}"/>
              </a:ext>
            </a:extLst>
          </p:cNvPr>
          <p:cNvSpPr/>
          <p:nvPr/>
        </p:nvSpPr>
        <p:spPr bwMode="auto">
          <a:xfrm>
            <a:off x="1381090" y="11971453"/>
            <a:ext cx="3531230" cy="1570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VN" sz="5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7" name="Picture 2" descr="Fe credit logo - Tổng hợp fe credit logo mới nhất 2023">
            <a:extLst>
              <a:ext uri="{FF2B5EF4-FFF2-40B4-BE49-F238E27FC236}">
                <a16:creationId xmlns:a16="http://schemas.microsoft.com/office/drawing/2014/main" id="{4B544B0A-ED1D-BE41-97B4-726507BF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79" y="11802458"/>
            <a:ext cx="3054212" cy="19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E0435D-E20B-40F9-A67E-7C50F48A0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152" y="1920240"/>
            <a:ext cx="7351776" cy="110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30241"/>
      </p:ext>
    </p:extLst>
  </p:cSld>
  <p:clrMapOvr>
    <a:masterClrMapping/>
  </p:clrMapOvr>
  <p:transition spd="slow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EFEFE"/>
      </a:lt1>
      <a:dk2>
        <a:srgbClr val="000000"/>
      </a:dk2>
      <a:lt2>
        <a:srgbClr val="000000"/>
      </a:lt2>
      <a:accent1>
        <a:srgbClr val="6878A3"/>
      </a:accent1>
      <a:accent2>
        <a:srgbClr val="333399"/>
      </a:accent2>
      <a:accent3>
        <a:srgbClr val="FEFEFE"/>
      </a:accent3>
      <a:accent4>
        <a:srgbClr val="000000"/>
      </a:accent4>
      <a:accent5>
        <a:srgbClr val="B9BECE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ig screen 02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heme1">
  <a:themeElements>
    <a:clrScheme name="">
      <a:dk1>
        <a:srgbClr val="000000"/>
      </a:dk1>
      <a:lt1>
        <a:srgbClr val="FEFEFE"/>
      </a:lt1>
      <a:dk2>
        <a:srgbClr val="000000"/>
      </a:dk2>
      <a:lt2>
        <a:srgbClr val="000000"/>
      </a:lt2>
      <a:accent1>
        <a:srgbClr val="6878A3"/>
      </a:accent1>
      <a:accent2>
        <a:srgbClr val="333399"/>
      </a:accent2>
      <a:accent3>
        <a:srgbClr val="FEFEFE"/>
      </a:accent3>
      <a:accent4>
        <a:srgbClr val="000000"/>
      </a:accent4>
      <a:accent5>
        <a:srgbClr val="B9BECE"/>
      </a:accent5>
      <a:accent6>
        <a:srgbClr val="2D2D8A"/>
      </a:accent6>
      <a:hlink>
        <a:srgbClr val="009999"/>
      </a:hlink>
      <a:folHlink>
        <a:srgbClr val="99CC00"/>
      </a:folHlink>
    </a:clrScheme>
    <a:fontScheme name="big screen 02 copy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5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ig screen 02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Custom Design">
  <a:themeElements>
    <a:clrScheme name="Custom 1">
      <a:dk1>
        <a:srgbClr val="000000"/>
      </a:dk1>
      <a:lt1>
        <a:srgbClr val="FFFFFF"/>
      </a:lt1>
      <a:dk2>
        <a:srgbClr val="02B64E"/>
      </a:dk2>
      <a:lt2>
        <a:srgbClr val="225C74"/>
      </a:lt2>
      <a:accent1>
        <a:srgbClr val="1DD0C5"/>
      </a:accent1>
      <a:accent2>
        <a:srgbClr val="9BDEB1"/>
      </a:accent2>
      <a:accent3>
        <a:srgbClr val="225C74"/>
      </a:accent3>
      <a:accent4>
        <a:srgbClr val="DE1E25"/>
      </a:accent4>
      <a:accent5>
        <a:srgbClr val="22716A"/>
      </a:accent5>
      <a:accent6>
        <a:srgbClr val="1DB14F"/>
      </a:accent6>
      <a:hlink>
        <a:srgbClr val="02B64D"/>
      </a:hlink>
      <a:folHlink>
        <a:srgbClr val="215B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Theme1">
  <a:themeElements>
    <a:clrScheme name="">
      <a:dk1>
        <a:srgbClr val="000000"/>
      </a:dk1>
      <a:lt1>
        <a:srgbClr val="FEFEFE"/>
      </a:lt1>
      <a:dk2>
        <a:srgbClr val="000000"/>
      </a:dk2>
      <a:lt2>
        <a:srgbClr val="000000"/>
      </a:lt2>
      <a:accent1>
        <a:srgbClr val="6878A3"/>
      </a:accent1>
      <a:accent2>
        <a:srgbClr val="333399"/>
      </a:accent2>
      <a:accent3>
        <a:srgbClr val="FEFEFE"/>
      </a:accent3>
      <a:accent4>
        <a:srgbClr val="000000"/>
      </a:accent4>
      <a:accent5>
        <a:srgbClr val="B9BECE"/>
      </a:accent5>
      <a:accent6>
        <a:srgbClr val="2D2D8A"/>
      </a:accent6>
      <a:hlink>
        <a:srgbClr val="009999"/>
      </a:hlink>
      <a:folHlink>
        <a:srgbClr val="99CC00"/>
      </a:folHlink>
    </a:clrScheme>
    <a:fontScheme name="big screen 02 copy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ig screen 02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Theme1">
  <a:themeElements>
    <a:clrScheme name="">
      <a:dk1>
        <a:srgbClr val="000000"/>
      </a:dk1>
      <a:lt1>
        <a:srgbClr val="FEFEFE"/>
      </a:lt1>
      <a:dk2>
        <a:srgbClr val="000000"/>
      </a:dk2>
      <a:lt2>
        <a:srgbClr val="000000"/>
      </a:lt2>
      <a:accent1>
        <a:srgbClr val="6878A3"/>
      </a:accent1>
      <a:accent2>
        <a:srgbClr val="333399"/>
      </a:accent2>
      <a:accent3>
        <a:srgbClr val="FEFEFE"/>
      </a:accent3>
      <a:accent4>
        <a:srgbClr val="000000"/>
      </a:accent4>
      <a:accent5>
        <a:srgbClr val="B9BECE"/>
      </a:accent5>
      <a:accent6>
        <a:srgbClr val="2D2D8A"/>
      </a:accent6>
      <a:hlink>
        <a:srgbClr val="009999"/>
      </a:hlink>
      <a:folHlink>
        <a:srgbClr val="99CC00"/>
      </a:folHlink>
    </a:clrScheme>
    <a:fontScheme name="big screen 02 copy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ig screen 02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Custom Design">
  <a:themeElements>
    <a:clrScheme name="Custom 1">
      <a:dk1>
        <a:srgbClr val="000000"/>
      </a:dk1>
      <a:lt1>
        <a:srgbClr val="FFFFFF"/>
      </a:lt1>
      <a:dk2>
        <a:srgbClr val="02B64E"/>
      </a:dk2>
      <a:lt2>
        <a:srgbClr val="225C74"/>
      </a:lt2>
      <a:accent1>
        <a:srgbClr val="1DD0C5"/>
      </a:accent1>
      <a:accent2>
        <a:srgbClr val="9BDEB1"/>
      </a:accent2>
      <a:accent3>
        <a:srgbClr val="225C74"/>
      </a:accent3>
      <a:accent4>
        <a:srgbClr val="DE1E25"/>
      </a:accent4>
      <a:accent5>
        <a:srgbClr val="22716A"/>
      </a:accent5>
      <a:accent6>
        <a:srgbClr val="1DB14F"/>
      </a:accent6>
      <a:hlink>
        <a:srgbClr val="02B64D"/>
      </a:hlink>
      <a:folHlink>
        <a:srgbClr val="215B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B71B2E86A7FC48896B3C6D66105C06" ma:contentTypeVersion="6" ma:contentTypeDescription="Create a new document." ma:contentTypeScope="" ma:versionID="5bf4f66908a21b39bca11b6e948dc046">
  <xsd:schema xmlns:xsd="http://www.w3.org/2001/XMLSchema" xmlns:xs="http://www.w3.org/2001/XMLSchema" xmlns:p="http://schemas.microsoft.com/office/2006/metadata/properties" xmlns:ns2="e0fb49e3-3bfc-4892-bb5f-dc7dfa8a74fc" xmlns:ns3="91162df3-cb7a-4585-8e95-c89b8ec01839" targetNamespace="http://schemas.microsoft.com/office/2006/metadata/properties" ma:root="true" ma:fieldsID="a08f3a59e1c3aabc9fd756ef03abe0b3" ns2:_="" ns3:_="">
    <xsd:import namespace="e0fb49e3-3bfc-4892-bb5f-dc7dfa8a74fc"/>
    <xsd:import namespace="91162df3-cb7a-4585-8e95-c89b8ec018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fb49e3-3bfc-4892-bb5f-dc7dfa8a74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62df3-cb7a-4585-8e95-c89b8ec0183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1162df3-cb7a-4585-8e95-c89b8ec01839">
      <UserInfo>
        <DisplayName>Giap Vo Van  (IT - PMO)</DisplayName>
        <AccountId>28</AccountId>
        <AccountType/>
      </UserInfo>
      <UserInfo>
        <DisplayName>Yen Nguyen Hai (IT - GOV)</DisplayName>
        <AccountId>30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96A6E-7C79-4F8D-B37E-644914950852}">
  <ds:schemaRefs>
    <ds:schemaRef ds:uri="91162df3-cb7a-4585-8e95-c89b8ec01839"/>
    <ds:schemaRef ds:uri="e0fb49e3-3bfc-4892-bb5f-dc7dfa8a74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57BE46-5370-4B1A-AB15-E46B40C2D3D2}">
  <ds:schemaRefs>
    <ds:schemaRef ds:uri="http://www.w3.org/XML/1998/namespace"/>
    <ds:schemaRef ds:uri="http://purl.org/dc/terms/"/>
    <ds:schemaRef ds:uri="e0fb49e3-3bfc-4892-bb5f-dc7dfa8a74fc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1162df3-cb7a-4585-8e95-c89b8ec01839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427E574-31BF-42BB-894A-6AD04FC506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7928</TotalTime>
  <Words>958</Words>
  <Application>Microsoft Office PowerPoint</Application>
  <PresentationFormat>Custom</PresentationFormat>
  <Paragraphs>195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43" baseType="lpstr">
      <vt:lpstr>Arial</vt:lpstr>
      <vt:lpstr>Calibri</vt:lpstr>
      <vt:lpstr>Calibri Light</vt:lpstr>
      <vt:lpstr>Cambria</vt:lpstr>
      <vt:lpstr>DM Serif Display</vt:lpstr>
      <vt:lpstr>Gill Sans</vt:lpstr>
      <vt:lpstr>Roboto Regular</vt:lpstr>
      <vt:lpstr>SVN-Gilroy</vt:lpstr>
      <vt:lpstr>Wingdings</vt:lpstr>
      <vt:lpstr>Theme1</vt:lpstr>
      <vt:lpstr>Custom Design</vt:lpstr>
      <vt:lpstr>1_Theme1</vt:lpstr>
      <vt:lpstr>1_Custom Design</vt:lpstr>
      <vt:lpstr>2_Theme1</vt:lpstr>
      <vt:lpstr>3_Theme1</vt:lpstr>
      <vt:lpstr>2_Custom Design</vt:lpstr>
      <vt:lpstr>Worksheet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Tai Phan Tuan</cp:lastModifiedBy>
  <cp:revision>311</cp:revision>
  <cp:lastPrinted>2023-02-22T08:08:57Z</cp:lastPrinted>
  <dcterms:created xsi:type="dcterms:W3CDTF">2016-03-19T01:20:27Z</dcterms:created>
  <dcterms:modified xsi:type="dcterms:W3CDTF">2025-09-22T08:07:38Z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a527d473-0422-4ca5-b3dc-3b2d15647535</vt:lpwstr>
  </property>
  <property fmtid="{D5CDD505-2E9C-101B-9397-08002B2CF9AE}" pid="3" name="ContentTypeId">
    <vt:lpwstr>0x010100C7B71B2E86A7FC48896B3C6D66105C06</vt:lpwstr>
  </property>
</Properties>
</file>